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139963"/>
            <a:ext cx="18288000" cy="5147310"/>
          </a:xfrm>
          <a:custGeom>
            <a:avLst/>
            <a:gdLst/>
            <a:ahLst/>
            <a:cxnLst/>
            <a:rect l="l" t="t" r="r" b="b"/>
            <a:pathLst>
              <a:path w="18288000" h="5147309">
                <a:moveTo>
                  <a:pt x="0" y="5147042"/>
                </a:moveTo>
                <a:lnTo>
                  <a:pt x="18287998" y="5147042"/>
                </a:lnTo>
                <a:lnTo>
                  <a:pt x="18287998" y="0"/>
                </a:lnTo>
                <a:lnTo>
                  <a:pt x="0" y="0"/>
                </a:lnTo>
                <a:lnTo>
                  <a:pt x="0" y="5147042"/>
                </a:lnTo>
                <a:close/>
              </a:path>
            </a:pathLst>
          </a:custGeom>
          <a:solidFill>
            <a:srgbClr val="FEE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5"/>
            <a:ext cx="18288000" cy="5140325"/>
          </a:xfrm>
          <a:custGeom>
            <a:avLst/>
            <a:gdLst/>
            <a:ahLst/>
            <a:cxnLst/>
            <a:rect l="l" t="t" r="r" b="b"/>
            <a:pathLst>
              <a:path w="18288000" h="5140325">
                <a:moveTo>
                  <a:pt x="18287998" y="5139957"/>
                </a:moveTo>
                <a:lnTo>
                  <a:pt x="0" y="5139957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5139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232179" y="865669"/>
            <a:ext cx="17056100" cy="4452620"/>
          </a:xfrm>
          <a:custGeom>
            <a:avLst/>
            <a:gdLst/>
            <a:ahLst/>
            <a:cxnLst/>
            <a:rect l="l" t="t" r="r" b="b"/>
            <a:pathLst>
              <a:path w="17056100" h="4452620">
                <a:moveTo>
                  <a:pt x="16027032" y="176022"/>
                </a:moveTo>
                <a:lnTo>
                  <a:pt x="15850502" y="0"/>
                </a:lnTo>
                <a:lnTo>
                  <a:pt x="15829318" y="21120"/>
                </a:lnTo>
                <a:lnTo>
                  <a:pt x="15970174" y="161201"/>
                </a:lnTo>
                <a:lnTo>
                  <a:pt x="15228723" y="161201"/>
                </a:lnTo>
                <a:lnTo>
                  <a:pt x="15228723" y="190842"/>
                </a:lnTo>
                <a:lnTo>
                  <a:pt x="15970174" y="190842"/>
                </a:lnTo>
                <a:lnTo>
                  <a:pt x="15829318" y="331304"/>
                </a:lnTo>
                <a:lnTo>
                  <a:pt x="15850502" y="352425"/>
                </a:lnTo>
                <a:lnTo>
                  <a:pt x="16027032" y="176022"/>
                </a:lnTo>
                <a:close/>
              </a:path>
              <a:path w="17056100" h="4452620">
                <a:moveTo>
                  <a:pt x="17055808" y="4278769"/>
                </a:moveTo>
                <a:lnTo>
                  <a:pt x="13486486" y="4278769"/>
                </a:lnTo>
                <a:lnTo>
                  <a:pt x="13482130" y="4251731"/>
                </a:lnTo>
                <a:lnTo>
                  <a:pt x="13460502" y="4209897"/>
                </a:lnTo>
                <a:lnTo>
                  <a:pt x="13427507" y="4176903"/>
                </a:lnTo>
                <a:lnTo>
                  <a:pt x="13385673" y="4155275"/>
                </a:lnTo>
                <a:lnTo>
                  <a:pt x="13337502" y="4147502"/>
                </a:lnTo>
                <a:lnTo>
                  <a:pt x="13289331" y="4155275"/>
                </a:lnTo>
                <a:lnTo>
                  <a:pt x="13247497" y="4176903"/>
                </a:lnTo>
                <a:lnTo>
                  <a:pt x="13214503" y="4209897"/>
                </a:lnTo>
                <a:lnTo>
                  <a:pt x="13192874" y="4251731"/>
                </a:lnTo>
                <a:lnTo>
                  <a:pt x="13188506" y="4278769"/>
                </a:lnTo>
                <a:lnTo>
                  <a:pt x="10190213" y="4278769"/>
                </a:lnTo>
                <a:lnTo>
                  <a:pt x="10164229" y="4209897"/>
                </a:lnTo>
                <a:lnTo>
                  <a:pt x="10131234" y="4176903"/>
                </a:lnTo>
                <a:lnTo>
                  <a:pt x="10089401" y="4155275"/>
                </a:lnTo>
                <a:lnTo>
                  <a:pt x="10041230" y="4147502"/>
                </a:lnTo>
                <a:lnTo>
                  <a:pt x="9993058" y="4155275"/>
                </a:lnTo>
                <a:lnTo>
                  <a:pt x="9951225" y="4176903"/>
                </a:lnTo>
                <a:lnTo>
                  <a:pt x="9918230" y="4209897"/>
                </a:lnTo>
                <a:lnTo>
                  <a:pt x="9896602" y="4251731"/>
                </a:lnTo>
                <a:lnTo>
                  <a:pt x="9892233" y="4278769"/>
                </a:lnTo>
                <a:lnTo>
                  <a:pt x="6893941" y="4278769"/>
                </a:lnTo>
                <a:lnTo>
                  <a:pt x="6867944" y="4209897"/>
                </a:lnTo>
                <a:lnTo>
                  <a:pt x="6834962" y="4176903"/>
                </a:lnTo>
                <a:lnTo>
                  <a:pt x="6793128" y="4155275"/>
                </a:lnTo>
                <a:lnTo>
                  <a:pt x="6744957" y="4147502"/>
                </a:lnTo>
                <a:lnTo>
                  <a:pt x="6696786" y="4155275"/>
                </a:lnTo>
                <a:lnTo>
                  <a:pt x="6654952" y="4176903"/>
                </a:lnTo>
                <a:lnTo>
                  <a:pt x="6621958" y="4209897"/>
                </a:lnTo>
                <a:lnTo>
                  <a:pt x="6600317" y="4251731"/>
                </a:lnTo>
                <a:lnTo>
                  <a:pt x="6595961" y="4278769"/>
                </a:lnTo>
                <a:lnTo>
                  <a:pt x="3597668" y="4278769"/>
                </a:lnTo>
                <a:lnTo>
                  <a:pt x="3571671" y="4209897"/>
                </a:lnTo>
                <a:lnTo>
                  <a:pt x="3538690" y="4176903"/>
                </a:lnTo>
                <a:lnTo>
                  <a:pt x="3496843" y="4155275"/>
                </a:lnTo>
                <a:lnTo>
                  <a:pt x="3448685" y="4147502"/>
                </a:lnTo>
                <a:lnTo>
                  <a:pt x="3400514" y="4155275"/>
                </a:lnTo>
                <a:lnTo>
                  <a:pt x="3358680" y="4176903"/>
                </a:lnTo>
                <a:lnTo>
                  <a:pt x="3325685" y="4209897"/>
                </a:lnTo>
                <a:lnTo>
                  <a:pt x="3304044" y="4251731"/>
                </a:lnTo>
                <a:lnTo>
                  <a:pt x="3299688" y="4278769"/>
                </a:lnTo>
                <a:lnTo>
                  <a:pt x="301383" y="4278769"/>
                </a:lnTo>
                <a:lnTo>
                  <a:pt x="275399" y="4209897"/>
                </a:lnTo>
                <a:lnTo>
                  <a:pt x="242404" y="4176903"/>
                </a:lnTo>
                <a:lnTo>
                  <a:pt x="200571" y="4155275"/>
                </a:lnTo>
                <a:lnTo>
                  <a:pt x="152400" y="4147502"/>
                </a:lnTo>
                <a:lnTo>
                  <a:pt x="104228" y="4155275"/>
                </a:lnTo>
                <a:lnTo>
                  <a:pt x="62395" y="4176903"/>
                </a:lnTo>
                <a:lnTo>
                  <a:pt x="29413" y="4209897"/>
                </a:lnTo>
                <a:lnTo>
                  <a:pt x="7772" y="4251731"/>
                </a:lnTo>
                <a:lnTo>
                  <a:pt x="0" y="4299902"/>
                </a:lnTo>
                <a:lnTo>
                  <a:pt x="7772" y="4348073"/>
                </a:lnTo>
                <a:lnTo>
                  <a:pt x="29413" y="4389907"/>
                </a:lnTo>
                <a:lnTo>
                  <a:pt x="62395" y="4422902"/>
                </a:lnTo>
                <a:lnTo>
                  <a:pt x="104228" y="4444530"/>
                </a:lnTo>
                <a:lnTo>
                  <a:pt x="152400" y="4452302"/>
                </a:lnTo>
                <a:lnTo>
                  <a:pt x="200571" y="4444530"/>
                </a:lnTo>
                <a:lnTo>
                  <a:pt x="242404" y="4422902"/>
                </a:lnTo>
                <a:lnTo>
                  <a:pt x="275399" y="4389907"/>
                </a:lnTo>
                <a:lnTo>
                  <a:pt x="297040" y="4348073"/>
                </a:lnTo>
                <a:lnTo>
                  <a:pt x="304800" y="4299902"/>
                </a:lnTo>
                <a:lnTo>
                  <a:pt x="302920" y="4288294"/>
                </a:lnTo>
                <a:lnTo>
                  <a:pt x="3298152" y="4288294"/>
                </a:lnTo>
                <a:lnTo>
                  <a:pt x="3304044" y="4348073"/>
                </a:lnTo>
                <a:lnTo>
                  <a:pt x="3325685" y="4389907"/>
                </a:lnTo>
                <a:lnTo>
                  <a:pt x="3358680" y="4422902"/>
                </a:lnTo>
                <a:lnTo>
                  <a:pt x="3400514" y="4444530"/>
                </a:lnTo>
                <a:lnTo>
                  <a:pt x="3448685" y="4452302"/>
                </a:lnTo>
                <a:lnTo>
                  <a:pt x="3496843" y="4444530"/>
                </a:lnTo>
                <a:lnTo>
                  <a:pt x="3538690" y="4422902"/>
                </a:lnTo>
                <a:lnTo>
                  <a:pt x="3571671" y="4389907"/>
                </a:lnTo>
                <a:lnTo>
                  <a:pt x="3593312" y="4348073"/>
                </a:lnTo>
                <a:lnTo>
                  <a:pt x="3601085" y="4299902"/>
                </a:lnTo>
                <a:lnTo>
                  <a:pt x="3599205" y="4288294"/>
                </a:lnTo>
                <a:lnTo>
                  <a:pt x="6594424" y="4288294"/>
                </a:lnTo>
                <a:lnTo>
                  <a:pt x="6600317" y="4348073"/>
                </a:lnTo>
                <a:lnTo>
                  <a:pt x="6621958" y="4389907"/>
                </a:lnTo>
                <a:lnTo>
                  <a:pt x="6654952" y="4422902"/>
                </a:lnTo>
                <a:lnTo>
                  <a:pt x="6696786" y="4444530"/>
                </a:lnTo>
                <a:lnTo>
                  <a:pt x="6744957" y="4452302"/>
                </a:lnTo>
                <a:lnTo>
                  <a:pt x="6793128" y="4444530"/>
                </a:lnTo>
                <a:lnTo>
                  <a:pt x="6834962" y="4422902"/>
                </a:lnTo>
                <a:lnTo>
                  <a:pt x="6867944" y="4389907"/>
                </a:lnTo>
                <a:lnTo>
                  <a:pt x="6889585" y="4348073"/>
                </a:lnTo>
                <a:lnTo>
                  <a:pt x="6897357" y="4299902"/>
                </a:lnTo>
                <a:lnTo>
                  <a:pt x="6895478" y="4288294"/>
                </a:lnTo>
                <a:lnTo>
                  <a:pt x="9890696" y="4288294"/>
                </a:lnTo>
                <a:lnTo>
                  <a:pt x="9896602" y="4348073"/>
                </a:lnTo>
                <a:lnTo>
                  <a:pt x="9918230" y="4389907"/>
                </a:lnTo>
                <a:lnTo>
                  <a:pt x="9951225" y="4422902"/>
                </a:lnTo>
                <a:lnTo>
                  <a:pt x="9993058" y="4444530"/>
                </a:lnTo>
                <a:lnTo>
                  <a:pt x="10041230" y="4452302"/>
                </a:lnTo>
                <a:lnTo>
                  <a:pt x="10089401" y="4444530"/>
                </a:lnTo>
                <a:lnTo>
                  <a:pt x="10131234" y="4422902"/>
                </a:lnTo>
                <a:lnTo>
                  <a:pt x="10164229" y="4389907"/>
                </a:lnTo>
                <a:lnTo>
                  <a:pt x="10185857" y="4348073"/>
                </a:lnTo>
                <a:lnTo>
                  <a:pt x="10193630" y="4299902"/>
                </a:lnTo>
                <a:lnTo>
                  <a:pt x="10191750" y="4288294"/>
                </a:lnTo>
                <a:lnTo>
                  <a:pt x="13186969" y="4288294"/>
                </a:lnTo>
                <a:lnTo>
                  <a:pt x="13192874" y="4348073"/>
                </a:lnTo>
                <a:lnTo>
                  <a:pt x="13214503" y="4389907"/>
                </a:lnTo>
                <a:lnTo>
                  <a:pt x="13247497" y="4422902"/>
                </a:lnTo>
                <a:lnTo>
                  <a:pt x="13289331" y="4444530"/>
                </a:lnTo>
                <a:lnTo>
                  <a:pt x="13337502" y="4452302"/>
                </a:lnTo>
                <a:lnTo>
                  <a:pt x="13385673" y="4444530"/>
                </a:lnTo>
                <a:lnTo>
                  <a:pt x="13427507" y="4422902"/>
                </a:lnTo>
                <a:lnTo>
                  <a:pt x="13460502" y="4389907"/>
                </a:lnTo>
                <a:lnTo>
                  <a:pt x="13482130" y="4348073"/>
                </a:lnTo>
                <a:lnTo>
                  <a:pt x="13489902" y="4299902"/>
                </a:lnTo>
                <a:lnTo>
                  <a:pt x="13488022" y="4288294"/>
                </a:lnTo>
                <a:lnTo>
                  <a:pt x="17055808" y="4288294"/>
                </a:lnTo>
                <a:lnTo>
                  <a:pt x="17055808" y="427876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20062" y="6042970"/>
            <a:ext cx="1342390" cy="1523365"/>
          </a:xfrm>
          <a:custGeom>
            <a:avLst/>
            <a:gdLst/>
            <a:ahLst/>
            <a:cxnLst/>
            <a:rect l="l" t="t" r="r" b="b"/>
            <a:pathLst>
              <a:path w="1342389" h="1523365">
                <a:moveTo>
                  <a:pt x="670097" y="1522907"/>
                </a:moveTo>
                <a:lnTo>
                  <a:pt x="122110" y="1370679"/>
                </a:lnTo>
                <a:lnTo>
                  <a:pt x="0" y="0"/>
                </a:lnTo>
                <a:lnTo>
                  <a:pt x="1341851" y="0"/>
                </a:lnTo>
                <a:lnTo>
                  <a:pt x="1219608" y="1370469"/>
                </a:lnTo>
                <a:lnTo>
                  <a:pt x="670097" y="1522907"/>
                </a:lnTo>
                <a:close/>
              </a:path>
            </a:pathLst>
          </a:custGeom>
          <a:solidFill>
            <a:srgbClr val="E34D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91001" y="6155041"/>
            <a:ext cx="548640" cy="1294765"/>
          </a:xfrm>
          <a:custGeom>
            <a:avLst/>
            <a:gdLst/>
            <a:ahLst/>
            <a:cxnLst/>
            <a:rect l="l" t="t" r="r" b="b"/>
            <a:pathLst>
              <a:path w="548639" h="1294765">
                <a:moveTo>
                  <a:pt x="0" y="1294302"/>
                </a:moveTo>
                <a:lnTo>
                  <a:pt x="0" y="0"/>
                </a:lnTo>
                <a:lnTo>
                  <a:pt x="548512" y="15"/>
                </a:lnTo>
                <a:lnTo>
                  <a:pt x="444048" y="1171146"/>
                </a:lnTo>
                <a:lnTo>
                  <a:pt x="0" y="1294318"/>
                </a:lnTo>
                <a:close/>
              </a:path>
            </a:pathLst>
          </a:custGeom>
          <a:solidFill>
            <a:srgbClr val="F165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169758" y="6323139"/>
            <a:ext cx="421640" cy="952500"/>
          </a:xfrm>
          <a:custGeom>
            <a:avLst/>
            <a:gdLst/>
            <a:ahLst/>
            <a:cxnLst/>
            <a:rect l="l" t="t" r="r" b="b"/>
            <a:pathLst>
              <a:path w="421640" h="952500">
                <a:moveTo>
                  <a:pt x="421233" y="776871"/>
                </a:moveTo>
                <a:lnTo>
                  <a:pt x="420497" y="777087"/>
                </a:lnTo>
                <a:lnTo>
                  <a:pt x="233413" y="726503"/>
                </a:lnTo>
                <a:lnTo>
                  <a:pt x="221449" y="592429"/>
                </a:lnTo>
                <a:lnTo>
                  <a:pt x="52819" y="592429"/>
                </a:lnTo>
                <a:lnTo>
                  <a:pt x="76352" y="856411"/>
                </a:lnTo>
                <a:lnTo>
                  <a:pt x="420446" y="951992"/>
                </a:lnTo>
                <a:lnTo>
                  <a:pt x="421233" y="951788"/>
                </a:lnTo>
                <a:lnTo>
                  <a:pt x="421233" y="776871"/>
                </a:lnTo>
                <a:close/>
              </a:path>
              <a:path w="421640" h="952500">
                <a:moveTo>
                  <a:pt x="421233" y="0"/>
                </a:moveTo>
                <a:lnTo>
                  <a:pt x="0" y="0"/>
                </a:lnTo>
                <a:lnTo>
                  <a:pt x="45313" y="508368"/>
                </a:lnTo>
                <a:lnTo>
                  <a:pt x="421233" y="508368"/>
                </a:lnTo>
                <a:lnTo>
                  <a:pt x="421233" y="340296"/>
                </a:lnTo>
                <a:lnTo>
                  <a:pt x="198945" y="340296"/>
                </a:lnTo>
                <a:lnTo>
                  <a:pt x="183591" y="168122"/>
                </a:lnTo>
                <a:lnTo>
                  <a:pt x="421233" y="168122"/>
                </a:lnTo>
                <a:lnTo>
                  <a:pt x="421233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044913" y="5670476"/>
            <a:ext cx="85725" cy="84455"/>
          </a:xfrm>
          <a:custGeom>
            <a:avLst/>
            <a:gdLst/>
            <a:ahLst/>
            <a:cxnLst/>
            <a:rect l="l" t="t" r="r" b="b"/>
            <a:pathLst>
              <a:path w="85725" h="84454">
                <a:moveTo>
                  <a:pt x="0" y="0"/>
                </a:moveTo>
                <a:lnTo>
                  <a:pt x="85369" y="0"/>
                </a:lnTo>
                <a:lnTo>
                  <a:pt x="85369" y="83849"/>
                </a:lnTo>
                <a:lnTo>
                  <a:pt x="0" y="83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44905" y="5670486"/>
            <a:ext cx="1094740" cy="255904"/>
          </a:xfrm>
          <a:custGeom>
            <a:avLst/>
            <a:gdLst/>
            <a:ahLst/>
            <a:cxnLst/>
            <a:rect l="l" t="t" r="r" b="b"/>
            <a:pathLst>
              <a:path w="1094739" h="255904">
                <a:moveTo>
                  <a:pt x="248831" y="0"/>
                </a:moveTo>
                <a:lnTo>
                  <a:pt x="163461" y="0"/>
                </a:lnTo>
                <a:lnTo>
                  <a:pt x="163461" y="83845"/>
                </a:lnTo>
                <a:lnTo>
                  <a:pt x="0" y="83845"/>
                </a:lnTo>
                <a:lnTo>
                  <a:pt x="0" y="170243"/>
                </a:lnTo>
                <a:lnTo>
                  <a:pt x="0" y="255358"/>
                </a:lnTo>
                <a:lnTo>
                  <a:pt x="85369" y="255358"/>
                </a:lnTo>
                <a:lnTo>
                  <a:pt x="85369" y="170243"/>
                </a:lnTo>
                <a:lnTo>
                  <a:pt x="163461" y="170243"/>
                </a:lnTo>
                <a:lnTo>
                  <a:pt x="163461" y="255358"/>
                </a:lnTo>
                <a:lnTo>
                  <a:pt x="248831" y="255358"/>
                </a:lnTo>
                <a:lnTo>
                  <a:pt x="248831" y="170243"/>
                </a:lnTo>
                <a:lnTo>
                  <a:pt x="248831" y="83845"/>
                </a:lnTo>
                <a:lnTo>
                  <a:pt x="248831" y="0"/>
                </a:lnTo>
                <a:close/>
              </a:path>
              <a:path w="1094739" h="255904">
                <a:moveTo>
                  <a:pt x="521677" y="0"/>
                </a:moveTo>
                <a:lnTo>
                  <a:pt x="285940" y="0"/>
                </a:lnTo>
                <a:lnTo>
                  <a:pt x="285940" y="85115"/>
                </a:lnTo>
                <a:lnTo>
                  <a:pt x="361099" y="85115"/>
                </a:lnTo>
                <a:lnTo>
                  <a:pt x="361099" y="255358"/>
                </a:lnTo>
                <a:lnTo>
                  <a:pt x="446468" y="255358"/>
                </a:lnTo>
                <a:lnTo>
                  <a:pt x="446468" y="85115"/>
                </a:lnTo>
                <a:lnTo>
                  <a:pt x="521677" y="85115"/>
                </a:lnTo>
                <a:lnTo>
                  <a:pt x="521677" y="0"/>
                </a:lnTo>
                <a:close/>
              </a:path>
              <a:path w="1094739" h="255904">
                <a:moveTo>
                  <a:pt x="846594" y="0"/>
                </a:moveTo>
                <a:lnTo>
                  <a:pt x="757542" y="0"/>
                </a:lnTo>
                <a:lnTo>
                  <a:pt x="702843" y="89801"/>
                </a:lnTo>
                <a:lnTo>
                  <a:pt x="648081" y="0"/>
                </a:lnTo>
                <a:lnTo>
                  <a:pt x="559079" y="0"/>
                </a:lnTo>
                <a:lnTo>
                  <a:pt x="559079" y="255587"/>
                </a:lnTo>
                <a:lnTo>
                  <a:pt x="642607" y="255587"/>
                </a:lnTo>
                <a:lnTo>
                  <a:pt x="642607" y="128905"/>
                </a:lnTo>
                <a:lnTo>
                  <a:pt x="701370" y="219786"/>
                </a:lnTo>
                <a:lnTo>
                  <a:pt x="702843" y="219786"/>
                </a:lnTo>
                <a:lnTo>
                  <a:pt x="761593" y="128905"/>
                </a:lnTo>
                <a:lnTo>
                  <a:pt x="761593" y="255587"/>
                </a:lnTo>
                <a:lnTo>
                  <a:pt x="846594" y="255587"/>
                </a:lnTo>
                <a:lnTo>
                  <a:pt x="846594" y="0"/>
                </a:lnTo>
                <a:close/>
              </a:path>
              <a:path w="1094739" h="255904">
                <a:moveTo>
                  <a:pt x="1094549" y="171513"/>
                </a:moveTo>
                <a:lnTo>
                  <a:pt x="974458" y="171513"/>
                </a:lnTo>
                <a:lnTo>
                  <a:pt x="974458" y="0"/>
                </a:lnTo>
                <a:lnTo>
                  <a:pt x="889088" y="0"/>
                </a:lnTo>
                <a:lnTo>
                  <a:pt x="889088" y="171513"/>
                </a:lnTo>
                <a:lnTo>
                  <a:pt x="889088" y="255358"/>
                </a:lnTo>
                <a:lnTo>
                  <a:pt x="1094549" y="255358"/>
                </a:lnTo>
                <a:lnTo>
                  <a:pt x="1094549" y="1715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590422" y="6663429"/>
            <a:ext cx="390525" cy="612140"/>
          </a:xfrm>
          <a:custGeom>
            <a:avLst/>
            <a:gdLst/>
            <a:ahLst/>
            <a:cxnLst/>
            <a:rect l="l" t="t" r="r" b="b"/>
            <a:pathLst>
              <a:path w="390525" h="612140">
                <a:moveTo>
                  <a:pt x="0" y="611594"/>
                </a:moveTo>
                <a:lnTo>
                  <a:pt x="0" y="436732"/>
                </a:lnTo>
                <a:lnTo>
                  <a:pt x="187361" y="386095"/>
                </a:lnTo>
                <a:lnTo>
                  <a:pt x="206875" y="168071"/>
                </a:lnTo>
                <a:lnTo>
                  <a:pt x="0" y="168071"/>
                </a:lnTo>
                <a:lnTo>
                  <a:pt x="0" y="0"/>
                </a:lnTo>
                <a:lnTo>
                  <a:pt x="390502" y="0"/>
                </a:lnTo>
                <a:lnTo>
                  <a:pt x="386399" y="45110"/>
                </a:lnTo>
                <a:lnTo>
                  <a:pt x="344371" y="516110"/>
                </a:lnTo>
                <a:lnTo>
                  <a:pt x="0" y="611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590422" y="6323128"/>
            <a:ext cx="421005" cy="168275"/>
          </a:xfrm>
          <a:custGeom>
            <a:avLst/>
            <a:gdLst/>
            <a:ahLst/>
            <a:cxnLst/>
            <a:rect l="l" t="t" r="r" b="b"/>
            <a:pathLst>
              <a:path w="421005" h="168275">
                <a:moveTo>
                  <a:pt x="405756" y="168124"/>
                </a:moveTo>
                <a:lnTo>
                  <a:pt x="0" y="168124"/>
                </a:lnTo>
                <a:lnTo>
                  <a:pt x="0" y="167702"/>
                </a:lnTo>
                <a:lnTo>
                  <a:pt x="0" y="0"/>
                </a:lnTo>
                <a:lnTo>
                  <a:pt x="420799" y="0"/>
                </a:lnTo>
                <a:lnTo>
                  <a:pt x="405756" y="1681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775418" y="6087894"/>
            <a:ext cx="1503680" cy="1706880"/>
          </a:xfrm>
          <a:custGeom>
            <a:avLst/>
            <a:gdLst/>
            <a:ahLst/>
            <a:cxnLst/>
            <a:rect l="l" t="t" r="r" b="b"/>
            <a:pathLst>
              <a:path w="1503679" h="1706879">
                <a:moveTo>
                  <a:pt x="750858" y="1706597"/>
                </a:moveTo>
                <a:lnTo>
                  <a:pt x="136827" y="1536011"/>
                </a:lnTo>
                <a:lnTo>
                  <a:pt x="0" y="23"/>
                </a:lnTo>
                <a:lnTo>
                  <a:pt x="1503543" y="0"/>
                </a:lnTo>
                <a:lnTo>
                  <a:pt x="1366627" y="1535751"/>
                </a:lnTo>
                <a:lnTo>
                  <a:pt x="750887" y="1706574"/>
                </a:lnTo>
                <a:close/>
              </a:path>
            </a:pathLst>
          </a:custGeom>
          <a:solidFill>
            <a:srgbClr val="254D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4527219" y="6213481"/>
            <a:ext cx="614680" cy="1450975"/>
          </a:xfrm>
          <a:custGeom>
            <a:avLst/>
            <a:gdLst/>
            <a:ahLst/>
            <a:cxnLst/>
            <a:rect l="l" t="t" r="r" b="b"/>
            <a:pathLst>
              <a:path w="614679" h="1450975">
                <a:moveTo>
                  <a:pt x="0" y="1450399"/>
                </a:moveTo>
                <a:lnTo>
                  <a:pt x="0" y="0"/>
                </a:lnTo>
                <a:lnTo>
                  <a:pt x="614619" y="17"/>
                </a:lnTo>
                <a:lnTo>
                  <a:pt x="497566" y="1312372"/>
                </a:lnTo>
                <a:lnTo>
                  <a:pt x="0" y="1450399"/>
                </a:lnTo>
                <a:close/>
              </a:path>
            </a:pathLst>
          </a:custGeom>
          <a:solidFill>
            <a:srgbClr val="2965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4055211" y="6401841"/>
            <a:ext cx="472440" cy="1067435"/>
          </a:xfrm>
          <a:custGeom>
            <a:avLst/>
            <a:gdLst/>
            <a:ahLst/>
            <a:cxnLst/>
            <a:rect l="l" t="t" r="r" b="b"/>
            <a:pathLst>
              <a:path w="472439" h="1067434">
                <a:moveTo>
                  <a:pt x="471995" y="870572"/>
                </a:moveTo>
                <a:lnTo>
                  <a:pt x="471170" y="870813"/>
                </a:lnTo>
                <a:lnTo>
                  <a:pt x="261543" y="814120"/>
                </a:lnTo>
                <a:lnTo>
                  <a:pt x="248132" y="663892"/>
                </a:lnTo>
                <a:lnTo>
                  <a:pt x="59182" y="663892"/>
                </a:lnTo>
                <a:lnTo>
                  <a:pt x="85547" y="959700"/>
                </a:lnTo>
                <a:lnTo>
                  <a:pt x="471119" y="1066825"/>
                </a:lnTo>
                <a:lnTo>
                  <a:pt x="471995" y="1066584"/>
                </a:lnTo>
                <a:lnTo>
                  <a:pt x="471995" y="870813"/>
                </a:lnTo>
                <a:lnTo>
                  <a:pt x="471995" y="870572"/>
                </a:lnTo>
                <a:close/>
              </a:path>
              <a:path w="472439" h="1067434">
                <a:moveTo>
                  <a:pt x="471995" y="381342"/>
                </a:moveTo>
                <a:lnTo>
                  <a:pt x="33896" y="381342"/>
                </a:lnTo>
                <a:lnTo>
                  <a:pt x="50761" y="569683"/>
                </a:lnTo>
                <a:lnTo>
                  <a:pt x="471995" y="569683"/>
                </a:lnTo>
                <a:lnTo>
                  <a:pt x="471995" y="381342"/>
                </a:lnTo>
                <a:close/>
              </a:path>
              <a:path w="472439" h="1067434">
                <a:moveTo>
                  <a:pt x="471995" y="0"/>
                </a:moveTo>
                <a:lnTo>
                  <a:pt x="0" y="0"/>
                </a:lnTo>
                <a:lnTo>
                  <a:pt x="17106" y="188404"/>
                </a:lnTo>
                <a:lnTo>
                  <a:pt x="471995" y="188404"/>
                </a:lnTo>
                <a:lnTo>
                  <a:pt x="47199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129278" y="5670486"/>
            <a:ext cx="228600" cy="286385"/>
          </a:xfrm>
          <a:custGeom>
            <a:avLst/>
            <a:gdLst/>
            <a:ahLst/>
            <a:cxnLst/>
            <a:rect l="l" t="t" r="r" b="b"/>
            <a:pathLst>
              <a:path w="228600" h="286385">
                <a:moveTo>
                  <a:pt x="227977" y="0"/>
                </a:moveTo>
                <a:lnTo>
                  <a:pt x="0" y="0"/>
                </a:lnTo>
                <a:lnTo>
                  <a:pt x="0" y="95288"/>
                </a:lnTo>
                <a:lnTo>
                  <a:pt x="0" y="190576"/>
                </a:lnTo>
                <a:lnTo>
                  <a:pt x="0" y="285864"/>
                </a:lnTo>
                <a:lnTo>
                  <a:pt x="227977" y="285864"/>
                </a:lnTo>
                <a:lnTo>
                  <a:pt x="227977" y="190576"/>
                </a:lnTo>
                <a:lnTo>
                  <a:pt x="95338" y="190576"/>
                </a:lnTo>
                <a:lnTo>
                  <a:pt x="95338" y="95288"/>
                </a:lnTo>
                <a:lnTo>
                  <a:pt x="227977" y="95288"/>
                </a:lnTo>
                <a:lnTo>
                  <a:pt x="2279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402849" y="5670486"/>
            <a:ext cx="228600" cy="291465"/>
          </a:xfrm>
          <a:custGeom>
            <a:avLst/>
            <a:gdLst/>
            <a:ahLst/>
            <a:cxnLst/>
            <a:rect l="l" t="t" r="r" b="b"/>
            <a:pathLst>
              <a:path w="228600" h="291464">
                <a:moveTo>
                  <a:pt x="227977" y="0"/>
                </a:moveTo>
                <a:lnTo>
                  <a:pt x="0" y="0"/>
                </a:lnTo>
                <a:lnTo>
                  <a:pt x="0" y="82575"/>
                </a:lnTo>
                <a:lnTo>
                  <a:pt x="0" y="99098"/>
                </a:lnTo>
                <a:lnTo>
                  <a:pt x="0" y="186753"/>
                </a:lnTo>
                <a:lnTo>
                  <a:pt x="132676" y="186753"/>
                </a:lnTo>
                <a:lnTo>
                  <a:pt x="132676" y="203276"/>
                </a:lnTo>
                <a:lnTo>
                  <a:pt x="0" y="203276"/>
                </a:lnTo>
                <a:lnTo>
                  <a:pt x="0" y="290944"/>
                </a:lnTo>
                <a:lnTo>
                  <a:pt x="227977" y="290944"/>
                </a:lnTo>
                <a:lnTo>
                  <a:pt x="227977" y="203276"/>
                </a:lnTo>
                <a:lnTo>
                  <a:pt x="227977" y="186753"/>
                </a:lnTo>
                <a:lnTo>
                  <a:pt x="227977" y="99098"/>
                </a:lnTo>
                <a:lnTo>
                  <a:pt x="95364" y="99098"/>
                </a:lnTo>
                <a:lnTo>
                  <a:pt x="95364" y="82575"/>
                </a:lnTo>
                <a:lnTo>
                  <a:pt x="227977" y="82575"/>
                </a:lnTo>
                <a:lnTo>
                  <a:pt x="2279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4676445" y="5670486"/>
            <a:ext cx="228600" cy="291465"/>
          </a:xfrm>
          <a:custGeom>
            <a:avLst/>
            <a:gdLst/>
            <a:ahLst/>
            <a:cxnLst/>
            <a:rect l="l" t="t" r="r" b="b"/>
            <a:pathLst>
              <a:path w="228600" h="291464">
                <a:moveTo>
                  <a:pt x="227977" y="0"/>
                </a:moveTo>
                <a:lnTo>
                  <a:pt x="0" y="0"/>
                </a:lnTo>
                <a:lnTo>
                  <a:pt x="0" y="82575"/>
                </a:lnTo>
                <a:lnTo>
                  <a:pt x="0" y="99098"/>
                </a:lnTo>
                <a:lnTo>
                  <a:pt x="0" y="186753"/>
                </a:lnTo>
                <a:lnTo>
                  <a:pt x="132613" y="186753"/>
                </a:lnTo>
                <a:lnTo>
                  <a:pt x="132613" y="203276"/>
                </a:lnTo>
                <a:lnTo>
                  <a:pt x="0" y="203276"/>
                </a:lnTo>
                <a:lnTo>
                  <a:pt x="0" y="290944"/>
                </a:lnTo>
                <a:lnTo>
                  <a:pt x="227977" y="290944"/>
                </a:lnTo>
                <a:lnTo>
                  <a:pt x="227977" y="203276"/>
                </a:lnTo>
                <a:lnTo>
                  <a:pt x="227977" y="186753"/>
                </a:lnTo>
                <a:lnTo>
                  <a:pt x="227977" y="99098"/>
                </a:lnTo>
                <a:lnTo>
                  <a:pt x="95313" y="99098"/>
                </a:lnTo>
                <a:lnTo>
                  <a:pt x="95313" y="82575"/>
                </a:lnTo>
                <a:lnTo>
                  <a:pt x="227977" y="82575"/>
                </a:lnTo>
                <a:lnTo>
                  <a:pt x="2279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4526570" y="6401840"/>
            <a:ext cx="471805" cy="1066800"/>
          </a:xfrm>
          <a:custGeom>
            <a:avLst/>
            <a:gdLst/>
            <a:ahLst/>
            <a:cxnLst/>
            <a:rect l="l" t="t" r="r" b="b"/>
            <a:pathLst>
              <a:path w="471804" h="1066800">
                <a:moveTo>
                  <a:pt x="0" y="1066697"/>
                </a:moveTo>
                <a:lnTo>
                  <a:pt x="0" y="870746"/>
                </a:lnTo>
                <a:lnTo>
                  <a:pt x="209942" y="814002"/>
                </a:lnTo>
                <a:lnTo>
                  <a:pt x="231808" y="569683"/>
                </a:lnTo>
                <a:lnTo>
                  <a:pt x="0" y="569683"/>
                </a:lnTo>
                <a:lnTo>
                  <a:pt x="0" y="381342"/>
                </a:lnTo>
                <a:lnTo>
                  <a:pt x="248134" y="381342"/>
                </a:lnTo>
                <a:lnTo>
                  <a:pt x="265227" y="188400"/>
                </a:lnTo>
                <a:lnTo>
                  <a:pt x="0" y="188400"/>
                </a:lnTo>
                <a:lnTo>
                  <a:pt x="0" y="0"/>
                </a:lnTo>
                <a:lnTo>
                  <a:pt x="471515" y="0"/>
                </a:lnTo>
                <a:lnTo>
                  <a:pt x="437565" y="381342"/>
                </a:lnTo>
                <a:lnTo>
                  <a:pt x="432968" y="431893"/>
                </a:lnTo>
                <a:lnTo>
                  <a:pt x="385876" y="959697"/>
                </a:lnTo>
                <a:lnTo>
                  <a:pt x="0" y="10666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7107822" y="501316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4229" y="297030"/>
                </a:lnTo>
                <a:lnTo>
                  <a:pt x="62394" y="275395"/>
                </a:lnTo>
                <a:lnTo>
                  <a:pt x="29404" y="242405"/>
                </a:lnTo>
                <a:lnTo>
                  <a:pt x="7769" y="200570"/>
                </a:lnTo>
                <a:lnTo>
                  <a:pt x="0" y="152399"/>
                </a:ln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399" y="0"/>
                </a:lnTo>
                <a:lnTo>
                  <a:pt x="200570" y="7769"/>
                </a:lnTo>
                <a:lnTo>
                  <a:pt x="242405" y="29404"/>
                </a:lnTo>
                <a:lnTo>
                  <a:pt x="275395" y="62394"/>
                </a:lnTo>
                <a:lnTo>
                  <a:pt x="297030" y="104229"/>
                </a:lnTo>
                <a:lnTo>
                  <a:pt x="304799" y="152399"/>
                </a:lnTo>
                <a:lnTo>
                  <a:pt x="297030" y="200570"/>
                </a:lnTo>
                <a:lnTo>
                  <a:pt x="275395" y="242405"/>
                </a:lnTo>
                <a:lnTo>
                  <a:pt x="242405" y="275395"/>
                </a:lnTo>
                <a:lnTo>
                  <a:pt x="200570" y="297030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7253389" y="5670476"/>
            <a:ext cx="1447800" cy="1447800"/>
          </a:xfrm>
          <a:custGeom>
            <a:avLst/>
            <a:gdLst/>
            <a:ahLst/>
            <a:cxnLst/>
            <a:rect l="l" t="t" r="r" b="b"/>
            <a:pathLst>
              <a:path w="1447800" h="1447800">
                <a:moveTo>
                  <a:pt x="1447800" y="1447800"/>
                </a:moveTo>
                <a:lnTo>
                  <a:pt x="0" y="1447800"/>
                </a:lnTo>
                <a:lnTo>
                  <a:pt x="0" y="0"/>
                </a:lnTo>
                <a:lnTo>
                  <a:pt x="1447800" y="0"/>
                </a:lnTo>
                <a:lnTo>
                  <a:pt x="1447800" y="1447800"/>
                </a:lnTo>
                <a:close/>
              </a:path>
            </a:pathLst>
          </a:custGeom>
          <a:solidFill>
            <a:srgbClr val="F6DE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7634059" y="6327368"/>
            <a:ext cx="954405" cy="677545"/>
          </a:xfrm>
          <a:custGeom>
            <a:avLst/>
            <a:gdLst/>
            <a:ahLst/>
            <a:cxnLst/>
            <a:rect l="l" t="t" r="r" b="b"/>
            <a:pathLst>
              <a:path w="954404" h="677545">
                <a:moveTo>
                  <a:pt x="407187" y="7797"/>
                </a:moveTo>
                <a:lnTo>
                  <a:pt x="271170" y="7797"/>
                </a:lnTo>
                <a:lnTo>
                  <a:pt x="271170" y="470420"/>
                </a:lnTo>
                <a:lnTo>
                  <a:pt x="266065" y="512457"/>
                </a:lnTo>
                <a:lnTo>
                  <a:pt x="251472" y="538670"/>
                </a:lnTo>
                <a:lnTo>
                  <a:pt x="228511" y="552132"/>
                </a:lnTo>
                <a:lnTo>
                  <a:pt x="198272" y="555929"/>
                </a:lnTo>
                <a:lnTo>
                  <a:pt x="167932" y="550329"/>
                </a:lnTo>
                <a:lnTo>
                  <a:pt x="145059" y="535165"/>
                </a:lnTo>
                <a:lnTo>
                  <a:pt x="126923" y="512889"/>
                </a:lnTo>
                <a:lnTo>
                  <a:pt x="110807" y="485965"/>
                </a:lnTo>
                <a:lnTo>
                  <a:pt x="0" y="552983"/>
                </a:lnTo>
                <a:lnTo>
                  <a:pt x="23088" y="592048"/>
                </a:lnTo>
                <a:lnTo>
                  <a:pt x="54343" y="626173"/>
                </a:lnTo>
                <a:lnTo>
                  <a:pt x="94475" y="653211"/>
                </a:lnTo>
                <a:lnTo>
                  <a:pt x="144157" y="671004"/>
                </a:lnTo>
                <a:lnTo>
                  <a:pt x="204101" y="677405"/>
                </a:lnTo>
                <a:lnTo>
                  <a:pt x="253301" y="673442"/>
                </a:lnTo>
                <a:lnTo>
                  <a:pt x="297065" y="661403"/>
                </a:lnTo>
                <a:lnTo>
                  <a:pt x="334632" y="641057"/>
                </a:lnTo>
                <a:lnTo>
                  <a:pt x="365201" y="612203"/>
                </a:lnTo>
                <a:lnTo>
                  <a:pt x="388010" y="574598"/>
                </a:lnTo>
                <a:lnTo>
                  <a:pt x="402259" y="528053"/>
                </a:lnTo>
                <a:lnTo>
                  <a:pt x="407187" y="472338"/>
                </a:lnTo>
                <a:lnTo>
                  <a:pt x="407187" y="7797"/>
                </a:lnTo>
                <a:close/>
              </a:path>
              <a:path w="954404" h="677545">
                <a:moveTo>
                  <a:pt x="954405" y="487895"/>
                </a:moveTo>
                <a:lnTo>
                  <a:pt x="949045" y="436003"/>
                </a:lnTo>
                <a:lnTo>
                  <a:pt x="933234" y="392925"/>
                </a:lnTo>
                <a:lnTo>
                  <a:pt x="907376" y="356933"/>
                </a:lnTo>
                <a:lnTo>
                  <a:pt x="871880" y="326275"/>
                </a:lnTo>
                <a:lnTo>
                  <a:pt x="827151" y="299224"/>
                </a:lnTo>
                <a:lnTo>
                  <a:pt x="773607" y="274066"/>
                </a:lnTo>
                <a:lnTo>
                  <a:pt x="739622" y="259524"/>
                </a:lnTo>
                <a:lnTo>
                  <a:pt x="701954" y="241693"/>
                </a:lnTo>
                <a:lnTo>
                  <a:pt x="675957" y="224040"/>
                </a:lnTo>
                <a:lnTo>
                  <a:pt x="660895" y="203479"/>
                </a:lnTo>
                <a:lnTo>
                  <a:pt x="656031" y="176898"/>
                </a:lnTo>
                <a:lnTo>
                  <a:pt x="660603" y="153860"/>
                </a:lnTo>
                <a:lnTo>
                  <a:pt x="673658" y="135356"/>
                </a:lnTo>
                <a:lnTo>
                  <a:pt x="694182" y="123063"/>
                </a:lnTo>
                <a:lnTo>
                  <a:pt x="721182" y="118592"/>
                </a:lnTo>
                <a:lnTo>
                  <a:pt x="747953" y="121831"/>
                </a:lnTo>
                <a:lnTo>
                  <a:pt x="770724" y="132080"/>
                </a:lnTo>
                <a:lnTo>
                  <a:pt x="790587" y="150152"/>
                </a:lnTo>
                <a:lnTo>
                  <a:pt x="808609" y="176898"/>
                </a:lnTo>
                <a:lnTo>
                  <a:pt x="914539" y="108864"/>
                </a:lnTo>
                <a:lnTo>
                  <a:pt x="885571" y="67310"/>
                </a:lnTo>
                <a:lnTo>
                  <a:pt x="852081" y="36537"/>
                </a:lnTo>
                <a:lnTo>
                  <a:pt x="813727" y="15646"/>
                </a:lnTo>
                <a:lnTo>
                  <a:pt x="770204" y="3759"/>
                </a:lnTo>
                <a:lnTo>
                  <a:pt x="721182" y="0"/>
                </a:lnTo>
                <a:lnTo>
                  <a:pt x="671880" y="4597"/>
                </a:lnTo>
                <a:lnTo>
                  <a:pt x="628535" y="17792"/>
                </a:lnTo>
                <a:lnTo>
                  <a:pt x="591731" y="38633"/>
                </a:lnTo>
                <a:lnTo>
                  <a:pt x="562089" y="66192"/>
                </a:lnTo>
                <a:lnTo>
                  <a:pt x="540181" y="99529"/>
                </a:lnTo>
                <a:lnTo>
                  <a:pt x="526592" y="137706"/>
                </a:lnTo>
                <a:lnTo>
                  <a:pt x="521931" y="179781"/>
                </a:lnTo>
                <a:lnTo>
                  <a:pt x="527215" y="230555"/>
                </a:lnTo>
                <a:lnTo>
                  <a:pt x="542455" y="272923"/>
                </a:lnTo>
                <a:lnTo>
                  <a:pt x="566762" y="308216"/>
                </a:lnTo>
                <a:lnTo>
                  <a:pt x="599249" y="337743"/>
                </a:lnTo>
                <a:lnTo>
                  <a:pt x="639025" y="362851"/>
                </a:lnTo>
                <a:lnTo>
                  <a:pt x="685215" y="384848"/>
                </a:lnTo>
                <a:lnTo>
                  <a:pt x="719201" y="399440"/>
                </a:lnTo>
                <a:lnTo>
                  <a:pt x="760933" y="418477"/>
                </a:lnTo>
                <a:lnTo>
                  <a:pt x="792099" y="437337"/>
                </a:lnTo>
                <a:lnTo>
                  <a:pt x="811593" y="459841"/>
                </a:lnTo>
                <a:lnTo>
                  <a:pt x="818337" y="489813"/>
                </a:lnTo>
                <a:lnTo>
                  <a:pt x="811834" y="516712"/>
                </a:lnTo>
                <a:lnTo>
                  <a:pt x="793305" y="537946"/>
                </a:lnTo>
                <a:lnTo>
                  <a:pt x="764209" y="551878"/>
                </a:lnTo>
                <a:lnTo>
                  <a:pt x="725982" y="556895"/>
                </a:lnTo>
                <a:lnTo>
                  <a:pt x="680859" y="550672"/>
                </a:lnTo>
                <a:lnTo>
                  <a:pt x="644753" y="533438"/>
                </a:lnTo>
                <a:lnTo>
                  <a:pt x="615734" y="507263"/>
                </a:lnTo>
                <a:lnTo>
                  <a:pt x="591896" y="474268"/>
                </a:lnTo>
                <a:lnTo>
                  <a:pt x="481101" y="538403"/>
                </a:lnTo>
                <a:lnTo>
                  <a:pt x="504532" y="576033"/>
                </a:lnTo>
                <a:lnTo>
                  <a:pt x="535000" y="609422"/>
                </a:lnTo>
                <a:lnTo>
                  <a:pt x="572592" y="637425"/>
                </a:lnTo>
                <a:lnTo>
                  <a:pt x="617385" y="658863"/>
                </a:lnTo>
                <a:lnTo>
                  <a:pt x="669467" y="672579"/>
                </a:lnTo>
                <a:lnTo>
                  <a:pt x="728929" y="677405"/>
                </a:lnTo>
                <a:lnTo>
                  <a:pt x="782129" y="673341"/>
                </a:lnTo>
                <a:lnTo>
                  <a:pt x="830173" y="661250"/>
                </a:lnTo>
                <a:lnTo>
                  <a:pt x="871956" y="641375"/>
                </a:lnTo>
                <a:lnTo>
                  <a:pt x="906373" y="613892"/>
                </a:lnTo>
                <a:lnTo>
                  <a:pt x="932319" y="579005"/>
                </a:lnTo>
                <a:lnTo>
                  <a:pt x="948702" y="536943"/>
                </a:lnTo>
                <a:lnTo>
                  <a:pt x="954405" y="4878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10299286" y="5701575"/>
            <a:ext cx="1644650" cy="1460500"/>
          </a:xfrm>
          <a:custGeom>
            <a:avLst/>
            <a:gdLst/>
            <a:ahLst/>
            <a:cxnLst/>
            <a:rect l="l" t="t" r="r" b="b"/>
            <a:pathLst>
              <a:path w="1644650" h="1460500">
                <a:moveTo>
                  <a:pt x="1312682" y="457200"/>
                </a:moveTo>
                <a:lnTo>
                  <a:pt x="330490" y="457200"/>
                </a:lnTo>
                <a:lnTo>
                  <a:pt x="346148" y="444500"/>
                </a:lnTo>
                <a:lnTo>
                  <a:pt x="342799" y="431800"/>
                </a:lnTo>
                <a:lnTo>
                  <a:pt x="333995" y="393700"/>
                </a:lnTo>
                <a:lnTo>
                  <a:pt x="324244" y="330200"/>
                </a:lnTo>
                <a:lnTo>
                  <a:pt x="319037" y="279400"/>
                </a:lnTo>
                <a:lnTo>
                  <a:pt x="318363" y="228600"/>
                </a:lnTo>
                <a:lnTo>
                  <a:pt x="322214" y="177800"/>
                </a:lnTo>
                <a:lnTo>
                  <a:pt x="330580" y="127000"/>
                </a:lnTo>
                <a:lnTo>
                  <a:pt x="343451" y="88900"/>
                </a:lnTo>
                <a:lnTo>
                  <a:pt x="382676" y="38100"/>
                </a:lnTo>
                <a:lnTo>
                  <a:pt x="440923" y="0"/>
                </a:lnTo>
                <a:lnTo>
                  <a:pt x="558174" y="0"/>
                </a:lnTo>
                <a:lnTo>
                  <a:pt x="602787" y="25400"/>
                </a:lnTo>
                <a:lnTo>
                  <a:pt x="649344" y="50800"/>
                </a:lnTo>
                <a:lnTo>
                  <a:pt x="673348" y="63500"/>
                </a:lnTo>
                <a:lnTo>
                  <a:pt x="471712" y="63500"/>
                </a:lnTo>
                <a:lnTo>
                  <a:pt x="444230" y="76200"/>
                </a:lnTo>
                <a:lnTo>
                  <a:pt x="424059" y="88900"/>
                </a:lnTo>
                <a:lnTo>
                  <a:pt x="408054" y="127000"/>
                </a:lnTo>
                <a:lnTo>
                  <a:pt x="396571" y="152400"/>
                </a:lnTo>
                <a:lnTo>
                  <a:pt x="389965" y="203200"/>
                </a:lnTo>
                <a:lnTo>
                  <a:pt x="388591" y="254000"/>
                </a:lnTo>
                <a:lnTo>
                  <a:pt x="392804" y="317500"/>
                </a:lnTo>
                <a:lnTo>
                  <a:pt x="402959" y="381000"/>
                </a:lnTo>
                <a:lnTo>
                  <a:pt x="411148" y="419100"/>
                </a:lnTo>
                <a:lnTo>
                  <a:pt x="414264" y="431800"/>
                </a:lnTo>
                <a:lnTo>
                  <a:pt x="1303437" y="431800"/>
                </a:lnTo>
                <a:lnTo>
                  <a:pt x="1301325" y="444500"/>
                </a:lnTo>
                <a:lnTo>
                  <a:pt x="1299110" y="444500"/>
                </a:lnTo>
                <a:lnTo>
                  <a:pt x="1312682" y="457200"/>
                </a:lnTo>
                <a:close/>
              </a:path>
              <a:path w="1644650" h="1460500">
                <a:moveTo>
                  <a:pt x="927168" y="177800"/>
                </a:moveTo>
                <a:lnTo>
                  <a:pt x="822992" y="177800"/>
                </a:lnTo>
                <a:lnTo>
                  <a:pt x="843451" y="152400"/>
                </a:lnTo>
                <a:lnTo>
                  <a:pt x="853687" y="152400"/>
                </a:lnTo>
                <a:lnTo>
                  <a:pt x="863910" y="139700"/>
                </a:lnTo>
                <a:lnTo>
                  <a:pt x="957588" y="63500"/>
                </a:lnTo>
                <a:lnTo>
                  <a:pt x="1003179" y="38100"/>
                </a:lnTo>
                <a:lnTo>
                  <a:pt x="1047354" y="12700"/>
                </a:lnTo>
                <a:lnTo>
                  <a:pt x="1089678" y="0"/>
                </a:lnTo>
                <a:lnTo>
                  <a:pt x="1201175" y="0"/>
                </a:lnTo>
                <a:lnTo>
                  <a:pt x="1231726" y="12700"/>
                </a:lnTo>
                <a:lnTo>
                  <a:pt x="1259203" y="38100"/>
                </a:lnTo>
                <a:lnTo>
                  <a:pt x="1281966" y="63500"/>
                </a:lnTo>
                <a:lnTo>
                  <a:pt x="1138437" y="63500"/>
                </a:lnTo>
                <a:lnTo>
                  <a:pt x="1100355" y="76200"/>
                </a:lnTo>
                <a:lnTo>
                  <a:pt x="1057531" y="88900"/>
                </a:lnTo>
                <a:lnTo>
                  <a:pt x="1010907" y="114300"/>
                </a:lnTo>
                <a:lnTo>
                  <a:pt x="961428" y="152400"/>
                </a:lnTo>
                <a:lnTo>
                  <a:pt x="927168" y="177800"/>
                </a:lnTo>
                <a:close/>
              </a:path>
              <a:path w="1644650" h="1460500">
                <a:moveTo>
                  <a:pt x="900622" y="203200"/>
                </a:moveTo>
                <a:lnTo>
                  <a:pt x="749082" y="203200"/>
                </a:lnTo>
                <a:lnTo>
                  <a:pt x="694719" y="152400"/>
                </a:lnTo>
                <a:lnTo>
                  <a:pt x="642208" y="127000"/>
                </a:lnTo>
                <a:lnTo>
                  <a:pt x="592601" y="88900"/>
                </a:lnTo>
                <a:lnTo>
                  <a:pt x="546948" y="76200"/>
                </a:lnTo>
                <a:lnTo>
                  <a:pt x="506301" y="63500"/>
                </a:lnTo>
                <a:lnTo>
                  <a:pt x="673348" y="63500"/>
                </a:lnTo>
                <a:lnTo>
                  <a:pt x="697353" y="76200"/>
                </a:lnTo>
                <a:lnTo>
                  <a:pt x="795756" y="152400"/>
                </a:lnTo>
                <a:lnTo>
                  <a:pt x="802550" y="152400"/>
                </a:lnTo>
                <a:lnTo>
                  <a:pt x="809350" y="165100"/>
                </a:lnTo>
                <a:lnTo>
                  <a:pt x="816162" y="165100"/>
                </a:lnTo>
                <a:lnTo>
                  <a:pt x="822992" y="177800"/>
                </a:lnTo>
                <a:lnTo>
                  <a:pt x="927168" y="177800"/>
                </a:lnTo>
                <a:lnTo>
                  <a:pt x="910038" y="190500"/>
                </a:lnTo>
                <a:lnTo>
                  <a:pt x="900622" y="203200"/>
                </a:lnTo>
                <a:close/>
              </a:path>
              <a:path w="1644650" h="1460500">
                <a:moveTo>
                  <a:pt x="1307332" y="419100"/>
                </a:moveTo>
                <a:lnTo>
                  <a:pt x="1234976" y="419100"/>
                </a:lnTo>
                <a:lnTo>
                  <a:pt x="1236781" y="406400"/>
                </a:lnTo>
                <a:lnTo>
                  <a:pt x="1238477" y="406400"/>
                </a:lnTo>
                <a:lnTo>
                  <a:pt x="1249951" y="330200"/>
                </a:lnTo>
                <a:lnTo>
                  <a:pt x="1254956" y="266700"/>
                </a:lnTo>
                <a:lnTo>
                  <a:pt x="1253883" y="215900"/>
                </a:lnTo>
                <a:lnTo>
                  <a:pt x="1247120" y="165100"/>
                </a:lnTo>
                <a:lnTo>
                  <a:pt x="1235057" y="127000"/>
                </a:lnTo>
                <a:lnTo>
                  <a:pt x="1218086" y="88900"/>
                </a:lnTo>
                <a:lnTo>
                  <a:pt x="1196595" y="76200"/>
                </a:lnTo>
                <a:lnTo>
                  <a:pt x="1170831" y="63500"/>
                </a:lnTo>
                <a:lnTo>
                  <a:pt x="1281966" y="63500"/>
                </a:lnTo>
                <a:lnTo>
                  <a:pt x="1299990" y="101600"/>
                </a:lnTo>
                <a:lnTo>
                  <a:pt x="1313253" y="139700"/>
                </a:lnTo>
                <a:lnTo>
                  <a:pt x="1321731" y="177800"/>
                </a:lnTo>
                <a:lnTo>
                  <a:pt x="1325401" y="241300"/>
                </a:lnTo>
                <a:lnTo>
                  <a:pt x="1324240" y="292100"/>
                </a:lnTo>
                <a:lnTo>
                  <a:pt x="1318225" y="355600"/>
                </a:lnTo>
                <a:lnTo>
                  <a:pt x="1307332" y="419100"/>
                </a:lnTo>
                <a:close/>
              </a:path>
              <a:path w="1644650" h="1460500">
                <a:moveTo>
                  <a:pt x="1068736" y="406400"/>
                </a:moveTo>
                <a:lnTo>
                  <a:pt x="576358" y="406400"/>
                </a:lnTo>
                <a:lnTo>
                  <a:pt x="633701" y="393700"/>
                </a:lnTo>
                <a:lnTo>
                  <a:pt x="667902" y="355600"/>
                </a:lnTo>
                <a:lnTo>
                  <a:pt x="702750" y="304800"/>
                </a:lnTo>
                <a:lnTo>
                  <a:pt x="738101" y="266700"/>
                </a:lnTo>
                <a:lnTo>
                  <a:pt x="773813" y="228600"/>
                </a:lnTo>
                <a:lnTo>
                  <a:pt x="767609" y="215900"/>
                </a:lnTo>
                <a:lnTo>
                  <a:pt x="761423" y="215900"/>
                </a:lnTo>
                <a:lnTo>
                  <a:pt x="755250" y="203200"/>
                </a:lnTo>
                <a:lnTo>
                  <a:pt x="891169" y="203200"/>
                </a:lnTo>
                <a:lnTo>
                  <a:pt x="872203" y="228600"/>
                </a:lnTo>
                <a:lnTo>
                  <a:pt x="919078" y="279400"/>
                </a:lnTo>
                <a:lnTo>
                  <a:pt x="822998" y="279400"/>
                </a:lnTo>
                <a:lnTo>
                  <a:pt x="773850" y="330200"/>
                </a:lnTo>
                <a:lnTo>
                  <a:pt x="749513" y="355600"/>
                </a:lnTo>
                <a:lnTo>
                  <a:pt x="725424" y="393700"/>
                </a:lnTo>
                <a:lnTo>
                  <a:pt x="1011274" y="393700"/>
                </a:lnTo>
                <a:lnTo>
                  <a:pt x="1068736" y="406400"/>
                </a:lnTo>
                <a:close/>
              </a:path>
              <a:path w="1644650" h="1460500">
                <a:moveTo>
                  <a:pt x="1011274" y="393700"/>
                </a:moveTo>
                <a:lnTo>
                  <a:pt x="919802" y="393700"/>
                </a:lnTo>
                <a:lnTo>
                  <a:pt x="895770" y="355600"/>
                </a:lnTo>
                <a:lnTo>
                  <a:pt x="822998" y="279400"/>
                </a:lnTo>
                <a:lnTo>
                  <a:pt x="919078" y="279400"/>
                </a:lnTo>
                <a:lnTo>
                  <a:pt x="942413" y="304800"/>
                </a:lnTo>
                <a:lnTo>
                  <a:pt x="977079" y="355600"/>
                </a:lnTo>
                <a:lnTo>
                  <a:pt x="1011274" y="393700"/>
                </a:lnTo>
                <a:close/>
              </a:path>
              <a:path w="1644650" h="1460500">
                <a:moveTo>
                  <a:pt x="1231090" y="431800"/>
                </a:moveTo>
                <a:lnTo>
                  <a:pt x="414264" y="431800"/>
                </a:lnTo>
                <a:lnTo>
                  <a:pt x="520504" y="406400"/>
                </a:lnTo>
                <a:lnTo>
                  <a:pt x="1124675" y="406400"/>
                </a:lnTo>
                <a:lnTo>
                  <a:pt x="1231090" y="431800"/>
                </a:lnTo>
                <a:close/>
              </a:path>
              <a:path w="1644650" h="1460500">
                <a:moveTo>
                  <a:pt x="1303437" y="431800"/>
                </a:moveTo>
                <a:lnTo>
                  <a:pt x="1231090" y="431800"/>
                </a:lnTo>
                <a:lnTo>
                  <a:pt x="1233075" y="419100"/>
                </a:lnTo>
                <a:lnTo>
                  <a:pt x="1305442" y="419100"/>
                </a:lnTo>
                <a:lnTo>
                  <a:pt x="1303437" y="431800"/>
                </a:lnTo>
                <a:close/>
              </a:path>
              <a:path w="1644650" h="1460500">
                <a:moveTo>
                  <a:pt x="562207" y="647700"/>
                </a:moveTo>
                <a:lnTo>
                  <a:pt x="485470" y="647700"/>
                </a:lnTo>
                <a:lnTo>
                  <a:pt x="496633" y="622300"/>
                </a:lnTo>
                <a:lnTo>
                  <a:pt x="508094" y="596900"/>
                </a:lnTo>
                <a:lnTo>
                  <a:pt x="519848" y="584200"/>
                </a:lnTo>
                <a:lnTo>
                  <a:pt x="531893" y="558800"/>
                </a:lnTo>
                <a:lnTo>
                  <a:pt x="544216" y="533400"/>
                </a:lnTo>
                <a:lnTo>
                  <a:pt x="556733" y="520700"/>
                </a:lnTo>
                <a:lnTo>
                  <a:pt x="569433" y="495300"/>
                </a:lnTo>
                <a:lnTo>
                  <a:pt x="582306" y="469900"/>
                </a:lnTo>
                <a:lnTo>
                  <a:pt x="300047" y="469900"/>
                </a:lnTo>
                <a:lnTo>
                  <a:pt x="315118" y="457200"/>
                </a:lnTo>
                <a:lnTo>
                  <a:pt x="709385" y="457200"/>
                </a:lnTo>
                <a:lnTo>
                  <a:pt x="672493" y="469900"/>
                </a:lnTo>
                <a:lnTo>
                  <a:pt x="651951" y="495300"/>
                </a:lnTo>
                <a:lnTo>
                  <a:pt x="631786" y="533400"/>
                </a:lnTo>
                <a:lnTo>
                  <a:pt x="612039" y="558800"/>
                </a:lnTo>
                <a:lnTo>
                  <a:pt x="592751" y="596900"/>
                </a:lnTo>
                <a:lnTo>
                  <a:pt x="574128" y="622300"/>
                </a:lnTo>
                <a:lnTo>
                  <a:pt x="562207" y="647700"/>
                </a:lnTo>
                <a:close/>
              </a:path>
              <a:path w="1644650" h="1460500">
                <a:moveTo>
                  <a:pt x="1333283" y="990600"/>
                </a:moveTo>
                <a:lnTo>
                  <a:pt x="935928" y="990600"/>
                </a:lnTo>
                <a:lnTo>
                  <a:pt x="972797" y="977900"/>
                </a:lnTo>
                <a:lnTo>
                  <a:pt x="992809" y="952500"/>
                </a:lnTo>
                <a:lnTo>
                  <a:pt x="1012647" y="927100"/>
                </a:lnTo>
                <a:lnTo>
                  <a:pt x="1032280" y="889000"/>
                </a:lnTo>
                <a:lnTo>
                  <a:pt x="1051679" y="850900"/>
                </a:lnTo>
                <a:lnTo>
                  <a:pt x="1070560" y="825500"/>
                </a:lnTo>
                <a:lnTo>
                  <a:pt x="1088647" y="787400"/>
                </a:lnTo>
                <a:lnTo>
                  <a:pt x="1105914" y="762000"/>
                </a:lnTo>
                <a:lnTo>
                  <a:pt x="1122338" y="723900"/>
                </a:lnTo>
                <a:lnTo>
                  <a:pt x="1105866" y="685800"/>
                </a:lnTo>
                <a:lnTo>
                  <a:pt x="1088550" y="660400"/>
                </a:lnTo>
                <a:lnTo>
                  <a:pt x="1070416" y="622300"/>
                </a:lnTo>
                <a:lnTo>
                  <a:pt x="1051486" y="596900"/>
                </a:lnTo>
                <a:lnTo>
                  <a:pt x="1032172" y="558800"/>
                </a:lnTo>
                <a:lnTo>
                  <a:pt x="1012503" y="533400"/>
                </a:lnTo>
                <a:lnTo>
                  <a:pt x="992508" y="495300"/>
                </a:lnTo>
                <a:lnTo>
                  <a:pt x="972219" y="469900"/>
                </a:lnTo>
                <a:lnTo>
                  <a:pt x="935323" y="457200"/>
                </a:lnTo>
                <a:lnTo>
                  <a:pt x="1339154" y="457200"/>
                </a:lnTo>
                <a:lnTo>
                  <a:pt x="1352040" y="469900"/>
                </a:lnTo>
                <a:lnTo>
                  <a:pt x="1062278" y="469900"/>
                </a:lnTo>
                <a:lnTo>
                  <a:pt x="1074982" y="495300"/>
                </a:lnTo>
                <a:lnTo>
                  <a:pt x="1087555" y="520700"/>
                </a:lnTo>
                <a:lnTo>
                  <a:pt x="1099982" y="533400"/>
                </a:lnTo>
                <a:lnTo>
                  <a:pt x="1124574" y="584200"/>
                </a:lnTo>
                <a:lnTo>
                  <a:pt x="1136575" y="596900"/>
                </a:lnTo>
                <a:lnTo>
                  <a:pt x="1148250" y="622300"/>
                </a:lnTo>
                <a:lnTo>
                  <a:pt x="1159595" y="647700"/>
                </a:lnTo>
                <a:lnTo>
                  <a:pt x="1234375" y="647700"/>
                </a:lnTo>
                <a:lnTo>
                  <a:pt x="1223759" y="673100"/>
                </a:lnTo>
                <a:lnTo>
                  <a:pt x="1200250" y="723900"/>
                </a:lnTo>
                <a:lnTo>
                  <a:pt x="1224867" y="774700"/>
                </a:lnTo>
                <a:lnTo>
                  <a:pt x="1235940" y="800100"/>
                </a:lnTo>
                <a:lnTo>
                  <a:pt x="1160238" y="800100"/>
                </a:lnTo>
                <a:lnTo>
                  <a:pt x="1148807" y="825500"/>
                </a:lnTo>
                <a:lnTo>
                  <a:pt x="1137056" y="850900"/>
                </a:lnTo>
                <a:lnTo>
                  <a:pt x="1124981" y="876300"/>
                </a:lnTo>
                <a:lnTo>
                  <a:pt x="1112574" y="889000"/>
                </a:lnTo>
                <a:lnTo>
                  <a:pt x="1100097" y="914400"/>
                </a:lnTo>
                <a:lnTo>
                  <a:pt x="1087522" y="939800"/>
                </a:lnTo>
                <a:lnTo>
                  <a:pt x="1074852" y="952500"/>
                </a:lnTo>
                <a:lnTo>
                  <a:pt x="1062085" y="977900"/>
                </a:lnTo>
                <a:lnTo>
                  <a:pt x="1363446" y="977900"/>
                </a:lnTo>
                <a:lnTo>
                  <a:pt x="1333283" y="990600"/>
                </a:lnTo>
                <a:close/>
              </a:path>
              <a:path w="1644650" h="1460500">
                <a:moveTo>
                  <a:pt x="673328" y="990600"/>
                </a:moveTo>
                <a:lnTo>
                  <a:pt x="300701" y="990600"/>
                </a:lnTo>
                <a:lnTo>
                  <a:pt x="242629" y="965200"/>
                </a:lnTo>
                <a:lnTo>
                  <a:pt x="189620" y="939800"/>
                </a:lnTo>
                <a:lnTo>
                  <a:pt x="142147" y="914400"/>
                </a:lnTo>
                <a:lnTo>
                  <a:pt x="100681" y="889000"/>
                </a:lnTo>
                <a:lnTo>
                  <a:pt x="65695" y="850900"/>
                </a:lnTo>
                <a:lnTo>
                  <a:pt x="37662" y="825500"/>
                </a:lnTo>
                <a:lnTo>
                  <a:pt x="17053" y="787400"/>
                </a:lnTo>
                <a:lnTo>
                  <a:pt x="4342" y="762000"/>
                </a:lnTo>
                <a:lnTo>
                  <a:pt x="0" y="723900"/>
                </a:lnTo>
                <a:lnTo>
                  <a:pt x="5117" y="685800"/>
                </a:lnTo>
                <a:lnTo>
                  <a:pt x="20093" y="647700"/>
                </a:lnTo>
                <a:lnTo>
                  <a:pt x="44361" y="609600"/>
                </a:lnTo>
                <a:lnTo>
                  <a:pt x="77356" y="584200"/>
                </a:lnTo>
                <a:lnTo>
                  <a:pt x="118512" y="546100"/>
                </a:lnTo>
                <a:lnTo>
                  <a:pt x="167264" y="520700"/>
                </a:lnTo>
                <a:lnTo>
                  <a:pt x="223045" y="495300"/>
                </a:lnTo>
                <a:lnTo>
                  <a:pt x="285291" y="469900"/>
                </a:lnTo>
                <a:lnTo>
                  <a:pt x="582306" y="469900"/>
                </a:lnTo>
                <a:lnTo>
                  <a:pt x="543615" y="482600"/>
                </a:lnTo>
                <a:lnTo>
                  <a:pt x="505807" y="482600"/>
                </a:lnTo>
                <a:lnTo>
                  <a:pt x="468977" y="495300"/>
                </a:lnTo>
                <a:lnTo>
                  <a:pt x="433220" y="495300"/>
                </a:lnTo>
                <a:lnTo>
                  <a:pt x="440765" y="520700"/>
                </a:lnTo>
                <a:lnTo>
                  <a:pt x="336155" y="520700"/>
                </a:lnTo>
                <a:lnTo>
                  <a:pt x="322143" y="533400"/>
                </a:lnTo>
                <a:lnTo>
                  <a:pt x="308435" y="533400"/>
                </a:lnTo>
                <a:lnTo>
                  <a:pt x="248361" y="558800"/>
                </a:lnTo>
                <a:lnTo>
                  <a:pt x="196106" y="584200"/>
                </a:lnTo>
                <a:lnTo>
                  <a:pt x="152189" y="609600"/>
                </a:lnTo>
                <a:lnTo>
                  <a:pt x="117129" y="635000"/>
                </a:lnTo>
                <a:lnTo>
                  <a:pt x="91444" y="673100"/>
                </a:lnTo>
                <a:lnTo>
                  <a:pt x="70274" y="723900"/>
                </a:lnTo>
                <a:lnTo>
                  <a:pt x="74128" y="749300"/>
                </a:lnTo>
                <a:lnTo>
                  <a:pt x="104853" y="800100"/>
                </a:lnTo>
                <a:lnTo>
                  <a:pt x="169492" y="850900"/>
                </a:lnTo>
                <a:lnTo>
                  <a:pt x="214501" y="876300"/>
                </a:lnTo>
                <a:lnTo>
                  <a:pt x="266034" y="901700"/>
                </a:lnTo>
                <a:lnTo>
                  <a:pt x="323447" y="927100"/>
                </a:lnTo>
                <a:lnTo>
                  <a:pt x="353622" y="927100"/>
                </a:lnTo>
                <a:lnTo>
                  <a:pt x="364032" y="939800"/>
                </a:lnTo>
                <a:lnTo>
                  <a:pt x="436089" y="939800"/>
                </a:lnTo>
                <a:lnTo>
                  <a:pt x="432250" y="952500"/>
                </a:lnTo>
                <a:lnTo>
                  <a:pt x="468144" y="965200"/>
                </a:lnTo>
                <a:lnTo>
                  <a:pt x="505418" y="965200"/>
                </a:lnTo>
                <a:lnTo>
                  <a:pt x="543995" y="977900"/>
                </a:lnTo>
                <a:lnTo>
                  <a:pt x="666419" y="977900"/>
                </a:lnTo>
                <a:lnTo>
                  <a:pt x="673328" y="990600"/>
                </a:lnTo>
                <a:close/>
              </a:path>
              <a:path w="1644650" h="1460500">
                <a:moveTo>
                  <a:pt x="1234375" y="647700"/>
                </a:moveTo>
                <a:lnTo>
                  <a:pt x="1159595" y="647700"/>
                </a:lnTo>
                <a:lnTo>
                  <a:pt x="1174608" y="609600"/>
                </a:lnTo>
                <a:lnTo>
                  <a:pt x="1188405" y="571500"/>
                </a:lnTo>
                <a:lnTo>
                  <a:pt x="1200949" y="533400"/>
                </a:lnTo>
                <a:lnTo>
                  <a:pt x="1212205" y="495300"/>
                </a:lnTo>
                <a:lnTo>
                  <a:pt x="1176240" y="495300"/>
                </a:lnTo>
                <a:lnTo>
                  <a:pt x="1139216" y="482600"/>
                </a:lnTo>
                <a:lnTo>
                  <a:pt x="1101205" y="482600"/>
                </a:lnTo>
                <a:lnTo>
                  <a:pt x="1062278" y="469900"/>
                </a:lnTo>
                <a:lnTo>
                  <a:pt x="1352040" y="469900"/>
                </a:lnTo>
                <a:lnTo>
                  <a:pt x="1408846" y="482600"/>
                </a:lnTo>
                <a:lnTo>
                  <a:pt x="1460571" y="508000"/>
                </a:lnTo>
                <a:lnTo>
                  <a:pt x="1483679" y="520700"/>
                </a:lnTo>
                <a:lnTo>
                  <a:pt x="1280288" y="520700"/>
                </a:lnTo>
                <a:lnTo>
                  <a:pt x="1263862" y="571500"/>
                </a:lnTo>
                <a:lnTo>
                  <a:pt x="1244991" y="622300"/>
                </a:lnTo>
                <a:lnTo>
                  <a:pt x="1234375" y="647700"/>
                </a:lnTo>
                <a:close/>
              </a:path>
              <a:path w="1644650" h="1460500">
                <a:moveTo>
                  <a:pt x="436089" y="939800"/>
                </a:moveTo>
                <a:lnTo>
                  <a:pt x="364032" y="939800"/>
                </a:lnTo>
                <a:lnTo>
                  <a:pt x="380839" y="889000"/>
                </a:lnTo>
                <a:lnTo>
                  <a:pt x="400028" y="825500"/>
                </a:lnTo>
                <a:lnTo>
                  <a:pt x="421508" y="774700"/>
                </a:lnTo>
                <a:lnTo>
                  <a:pt x="445188" y="723900"/>
                </a:lnTo>
                <a:lnTo>
                  <a:pt x="421817" y="673100"/>
                </a:lnTo>
                <a:lnTo>
                  <a:pt x="400617" y="622300"/>
                </a:lnTo>
                <a:lnTo>
                  <a:pt x="381665" y="571500"/>
                </a:lnTo>
                <a:lnTo>
                  <a:pt x="365040" y="520700"/>
                </a:lnTo>
                <a:lnTo>
                  <a:pt x="440765" y="520700"/>
                </a:lnTo>
                <a:lnTo>
                  <a:pt x="444538" y="533400"/>
                </a:lnTo>
                <a:lnTo>
                  <a:pt x="457035" y="571500"/>
                </a:lnTo>
                <a:lnTo>
                  <a:pt x="470687" y="609600"/>
                </a:lnTo>
                <a:lnTo>
                  <a:pt x="485470" y="647700"/>
                </a:lnTo>
                <a:lnTo>
                  <a:pt x="562207" y="647700"/>
                </a:lnTo>
                <a:lnTo>
                  <a:pt x="556246" y="660400"/>
                </a:lnTo>
                <a:lnTo>
                  <a:pt x="539131" y="685800"/>
                </a:lnTo>
                <a:lnTo>
                  <a:pt x="522804" y="723900"/>
                </a:lnTo>
                <a:lnTo>
                  <a:pt x="539146" y="762000"/>
                </a:lnTo>
                <a:lnTo>
                  <a:pt x="556299" y="787400"/>
                </a:lnTo>
                <a:lnTo>
                  <a:pt x="568263" y="812800"/>
                </a:lnTo>
                <a:lnTo>
                  <a:pt x="485553" y="812800"/>
                </a:lnTo>
                <a:lnTo>
                  <a:pt x="470452" y="838200"/>
                </a:lnTo>
                <a:lnTo>
                  <a:pt x="456512" y="876300"/>
                </a:lnTo>
                <a:lnTo>
                  <a:pt x="443768" y="914400"/>
                </a:lnTo>
                <a:lnTo>
                  <a:pt x="436089" y="939800"/>
                </a:lnTo>
                <a:close/>
              </a:path>
              <a:path w="1644650" h="1460500">
                <a:moveTo>
                  <a:pt x="1473166" y="927100"/>
                </a:moveTo>
                <a:lnTo>
                  <a:pt x="1311186" y="927100"/>
                </a:lnTo>
                <a:lnTo>
                  <a:pt x="1377006" y="901700"/>
                </a:lnTo>
                <a:lnTo>
                  <a:pt x="1434506" y="876300"/>
                </a:lnTo>
                <a:lnTo>
                  <a:pt x="1483029" y="838200"/>
                </a:lnTo>
                <a:lnTo>
                  <a:pt x="1521915" y="812800"/>
                </a:lnTo>
                <a:lnTo>
                  <a:pt x="1550506" y="774700"/>
                </a:lnTo>
                <a:lnTo>
                  <a:pt x="1568143" y="749300"/>
                </a:lnTo>
                <a:lnTo>
                  <a:pt x="1574168" y="723900"/>
                </a:lnTo>
                <a:lnTo>
                  <a:pt x="1568583" y="698500"/>
                </a:lnTo>
                <a:lnTo>
                  <a:pt x="1525657" y="635000"/>
                </a:lnTo>
                <a:lnTo>
                  <a:pt x="1489486" y="609600"/>
                </a:lnTo>
                <a:lnTo>
                  <a:pt x="1444292" y="584200"/>
                </a:lnTo>
                <a:lnTo>
                  <a:pt x="1390659" y="558800"/>
                </a:lnTo>
                <a:lnTo>
                  <a:pt x="1329172" y="533400"/>
                </a:lnTo>
                <a:lnTo>
                  <a:pt x="1317261" y="533400"/>
                </a:lnTo>
                <a:lnTo>
                  <a:pt x="1305140" y="520700"/>
                </a:lnTo>
                <a:lnTo>
                  <a:pt x="1483679" y="520700"/>
                </a:lnTo>
                <a:lnTo>
                  <a:pt x="1506787" y="533400"/>
                </a:lnTo>
                <a:lnTo>
                  <a:pt x="1547066" y="571500"/>
                </a:lnTo>
                <a:lnTo>
                  <a:pt x="1580981" y="596900"/>
                </a:lnTo>
                <a:lnTo>
                  <a:pt x="1608104" y="622300"/>
                </a:lnTo>
                <a:lnTo>
                  <a:pt x="1628007" y="660400"/>
                </a:lnTo>
                <a:lnTo>
                  <a:pt x="1640262" y="685800"/>
                </a:lnTo>
                <a:lnTo>
                  <a:pt x="1644443" y="723900"/>
                </a:lnTo>
                <a:lnTo>
                  <a:pt x="1639979" y="762000"/>
                </a:lnTo>
                <a:lnTo>
                  <a:pt x="1626898" y="787400"/>
                </a:lnTo>
                <a:lnTo>
                  <a:pt x="1605668" y="825500"/>
                </a:lnTo>
                <a:lnTo>
                  <a:pt x="1576755" y="850900"/>
                </a:lnTo>
                <a:lnTo>
                  <a:pt x="1540625" y="889000"/>
                </a:lnTo>
                <a:lnTo>
                  <a:pt x="1497746" y="914400"/>
                </a:lnTo>
                <a:lnTo>
                  <a:pt x="1473166" y="927100"/>
                </a:lnTo>
                <a:close/>
              </a:path>
              <a:path w="1644650" h="1460500">
                <a:moveTo>
                  <a:pt x="868629" y="863600"/>
                </a:moveTo>
                <a:lnTo>
                  <a:pt x="775826" y="863600"/>
                </a:lnTo>
                <a:lnTo>
                  <a:pt x="735518" y="838200"/>
                </a:lnTo>
                <a:lnTo>
                  <a:pt x="703726" y="812800"/>
                </a:lnTo>
                <a:lnTo>
                  <a:pt x="682873" y="774700"/>
                </a:lnTo>
                <a:lnTo>
                  <a:pt x="675384" y="723900"/>
                </a:lnTo>
                <a:lnTo>
                  <a:pt x="682873" y="673100"/>
                </a:lnTo>
                <a:lnTo>
                  <a:pt x="703726" y="635000"/>
                </a:lnTo>
                <a:lnTo>
                  <a:pt x="735518" y="609600"/>
                </a:lnTo>
                <a:lnTo>
                  <a:pt x="775826" y="584200"/>
                </a:lnTo>
                <a:lnTo>
                  <a:pt x="822227" y="571500"/>
                </a:lnTo>
                <a:lnTo>
                  <a:pt x="868629" y="584200"/>
                </a:lnTo>
                <a:lnTo>
                  <a:pt x="908937" y="609600"/>
                </a:lnTo>
                <a:lnTo>
                  <a:pt x="940729" y="635000"/>
                </a:lnTo>
                <a:lnTo>
                  <a:pt x="961582" y="673100"/>
                </a:lnTo>
                <a:lnTo>
                  <a:pt x="969071" y="723900"/>
                </a:lnTo>
                <a:lnTo>
                  <a:pt x="961582" y="774700"/>
                </a:lnTo>
                <a:lnTo>
                  <a:pt x="940729" y="812800"/>
                </a:lnTo>
                <a:lnTo>
                  <a:pt x="908937" y="838200"/>
                </a:lnTo>
                <a:lnTo>
                  <a:pt x="868629" y="863600"/>
                </a:lnTo>
                <a:close/>
              </a:path>
              <a:path w="1644650" h="1460500">
                <a:moveTo>
                  <a:pt x="1363446" y="977900"/>
                </a:moveTo>
                <a:lnTo>
                  <a:pt x="1062085" y="977900"/>
                </a:lnTo>
                <a:lnTo>
                  <a:pt x="1102222" y="965200"/>
                </a:lnTo>
                <a:lnTo>
                  <a:pt x="1141240" y="965200"/>
                </a:lnTo>
                <a:lnTo>
                  <a:pt x="1179029" y="952500"/>
                </a:lnTo>
                <a:lnTo>
                  <a:pt x="1215481" y="952500"/>
                </a:lnTo>
                <a:lnTo>
                  <a:pt x="1203732" y="914400"/>
                </a:lnTo>
                <a:lnTo>
                  <a:pt x="1190581" y="876300"/>
                </a:lnTo>
                <a:lnTo>
                  <a:pt x="1176069" y="838200"/>
                </a:lnTo>
                <a:lnTo>
                  <a:pt x="1160238" y="800100"/>
                </a:lnTo>
                <a:lnTo>
                  <a:pt x="1235940" y="800100"/>
                </a:lnTo>
                <a:lnTo>
                  <a:pt x="1247014" y="825500"/>
                </a:lnTo>
                <a:lnTo>
                  <a:pt x="1266608" y="876300"/>
                </a:lnTo>
                <a:lnTo>
                  <a:pt x="1283564" y="927100"/>
                </a:lnTo>
                <a:lnTo>
                  <a:pt x="1473166" y="927100"/>
                </a:lnTo>
                <a:lnTo>
                  <a:pt x="1448585" y="939800"/>
                </a:lnTo>
                <a:lnTo>
                  <a:pt x="1393609" y="965200"/>
                </a:lnTo>
                <a:lnTo>
                  <a:pt x="1363446" y="977900"/>
                </a:lnTo>
                <a:close/>
              </a:path>
              <a:path w="1644650" h="1460500">
                <a:moveTo>
                  <a:pt x="666419" y="977900"/>
                </a:moveTo>
                <a:lnTo>
                  <a:pt x="583803" y="977900"/>
                </a:lnTo>
                <a:lnTo>
                  <a:pt x="570607" y="952500"/>
                </a:lnTo>
                <a:lnTo>
                  <a:pt x="557594" y="939800"/>
                </a:lnTo>
                <a:lnTo>
                  <a:pt x="544779" y="914400"/>
                </a:lnTo>
                <a:lnTo>
                  <a:pt x="532170" y="889000"/>
                </a:lnTo>
                <a:lnTo>
                  <a:pt x="520056" y="876300"/>
                </a:lnTo>
                <a:lnTo>
                  <a:pt x="508247" y="850900"/>
                </a:lnTo>
                <a:lnTo>
                  <a:pt x="496746" y="825500"/>
                </a:lnTo>
                <a:lnTo>
                  <a:pt x="485553" y="812800"/>
                </a:lnTo>
                <a:lnTo>
                  <a:pt x="568263" y="812800"/>
                </a:lnTo>
                <a:lnTo>
                  <a:pt x="574245" y="825500"/>
                </a:lnTo>
                <a:lnTo>
                  <a:pt x="592969" y="850900"/>
                </a:lnTo>
                <a:lnTo>
                  <a:pt x="612374" y="889000"/>
                </a:lnTo>
                <a:lnTo>
                  <a:pt x="632269" y="927100"/>
                </a:lnTo>
                <a:lnTo>
                  <a:pt x="652602" y="952500"/>
                </a:lnTo>
                <a:lnTo>
                  <a:pt x="666419" y="977900"/>
                </a:lnTo>
                <a:close/>
              </a:path>
              <a:path w="1644650" h="1460500">
                <a:moveTo>
                  <a:pt x="477223" y="1460500"/>
                </a:moveTo>
                <a:lnTo>
                  <a:pt x="410192" y="1435100"/>
                </a:lnTo>
                <a:lnTo>
                  <a:pt x="380890" y="1409700"/>
                </a:lnTo>
                <a:lnTo>
                  <a:pt x="338898" y="1346200"/>
                </a:lnTo>
                <a:lnTo>
                  <a:pt x="326268" y="1295400"/>
                </a:lnTo>
                <a:lnTo>
                  <a:pt x="319258" y="1244600"/>
                </a:lnTo>
                <a:lnTo>
                  <a:pt x="317897" y="1193800"/>
                </a:lnTo>
                <a:lnTo>
                  <a:pt x="322217" y="1130300"/>
                </a:lnTo>
                <a:lnTo>
                  <a:pt x="332248" y="1066800"/>
                </a:lnTo>
                <a:lnTo>
                  <a:pt x="335098" y="1041400"/>
                </a:lnTo>
                <a:lnTo>
                  <a:pt x="338202" y="1028700"/>
                </a:lnTo>
                <a:lnTo>
                  <a:pt x="341557" y="1016000"/>
                </a:lnTo>
                <a:lnTo>
                  <a:pt x="345159" y="1003300"/>
                </a:lnTo>
                <a:lnTo>
                  <a:pt x="333769" y="1003300"/>
                </a:lnTo>
                <a:lnTo>
                  <a:pt x="322557" y="990600"/>
                </a:lnTo>
                <a:lnTo>
                  <a:pt x="1310474" y="990600"/>
                </a:lnTo>
                <a:lnTo>
                  <a:pt x="1302707" y="1003300"/>
                </a:lnTo>
                <a:lnTo>
                  <a:pt x="1305390" y="1016000"/>
                </a:lnTo>
                <a:lnTo>
                  <a:pt x="413301" y="1016000"/>
                </a:lnTo>
                <a:lnTo>
                  <a:pt x="409948" y="1028700"/>
                </a:lnTo>
                <a:lnTo>
                  <a:pt x="406828" y="1041400"/>
                </a:lnTo>
                <a:lnTo>
                  <a:pt x="403943" y="1066800"/>
                </a:lnTo>
                <a:lnTo>
                  <a:pt x="401295" y="1079500"/>
                </a:lnTo>
                <a:lnTo>
                  <a:pt x="391750" y="1143000"/>
                </a:lnTo>
                <a:lnTo>
                  <a:pt x="388085" y="1193800"/>
                </a:lnTo>
                <a:lnTo>
                  <a:pt x="389940" y="1244600"/>
                </a:lnTo>
                <a:lnTo>
                  <a:pt x="396952" y="1295400"/>
                </a:lnTo>
                <a:lnTo>
                  <a:pt x="408760" y="1333500"/>
                </a:lnTo>
                <a:lnTo>
                  <a:pt x="445316" y="1371600"/>
                </a:lnTo>
                <a:lnTo>
                  <a:pt x="466502" y="1384300"/>
                </a:lnTo>
                <a:lnTo>
                  <a:pt x="694876" y="1384300"/>
                </a:lnTo>
                <a:lnTo>
                  <a:pt x="647723" y="1409700"/>
                </a:lnTo>
                <a:lnTo>
                  <a:pt x="601857" y="1435100"/>
                </a:lnTo>
                <a:lnTo>
                  <a:pt x="557801" y="1447800"/>
                </a:lnTo>
                <a:lnTo>
                  <a:pt x="516081" y="1447800"/>
                </a:lnTo>
                <a:lnTo>
                  <a:pt x="477223" y="1460500"/>
                </a:lnTo>
                <a:close/>
              </a:path>
              <a:path w="1644650" h="1460500">
                <a:moveTo>
                  <a:pt x="1127631" y="1041400"/>
                </a:moveTo>
                <a:lnTo>
                  <a:pt x="519479" y="1041400"/>
                </a:lnTo>
                <a:lnTo>
                  <a:pt x="465137" y="1028700"/>
                </a:lnTo>
                <a:lnTo>
                  <a:pt x="413301" y="1016000"/>
                </a:lnTo>
                <a:lnTo>
                  <a:pt x="1234745" y="1016000"/>
                </a:lnTo>
                <a:lnTo>
                  <a:pt x="1182369" y="1028700"/>
                </a:lnTo>
                <a:lnTo>
                  <a:pt x="1127631" y="1041400"/>
                </a:lnTo>
                <a:close/>
              </a:path>
              <a:path w="1644650" h="1460500">
                <a:moveTo>
                  <a:pt x="1282796" y="1384300"/>
                </a:moveTo>
                <a:lnTo>
                  <a:pt x="1172001" y="1384300"/>
                </a:lnTo>
                <a:lnTo>
                  <a:pt x="1197681" y="1371600"/>
                </a:lnTo>
                <a:lnTo>
                  <a:pt x="1214989" y="1358900"/>
                </a:lnTo>
                <a:lnTo>
                  <a:pt x="1242404" y="1308100"/>
                </a:lnTo>
                <a:lnTo>
                  <a:pt x="1251511" y="1270000"/>
                </a:lnTo>
                <a:lnTo>
                  <a:pt x="1257205" y="1231900"/>
                </a:lnTo>
                <a:lnTo>
                  <a:pt x="1257846" y="1168400"/>
                </a:lnTo>
                <a:lnTo>
                  <a:pt x="1253344" y="1117600"/>
                </a:lnTo>
                <a:lnTo>
                  <a:pt x="1243610" y="1054100"/>
                </a:lnTo>
                <a:lnTo>
                  <a:pt x="1241610" y="1041400"/>
                </a:lnTo>
                <a:lnTo>
                  <a:pt x="1239466" y="1041400"/>
                </a:lnTo>
                <a:lnTo>
                  <a:pt x="1237178" y="1028700"/>
                </a:lnTo>
                <a:lnTo>
                  <a:pt x="1234745" y="1016000"/>
                </a:lnTo>
                <a:lnTo>
                  <a:pt x="1307934" y="1016000"/>
                </a:lnTo>
                <a:lnTo>
                  <a:pt x="1322519" y="1104900"/>
                </a:lnTo>
                <a:lnTo>
                  <a:pt x="1327671" y="1168400"/>
                </a:lnTo>
                <a:lnTo>
                  <a:pt x="1328042" y="1219200"/>
                </a:lnTo>
                <a:lnTo>
                  <a:pt x="1323687" y="1270000"/>
                </a:lnTo>
                <a:lnTo>
                  <a:pt x="1314658" y="1308100"/>
                </a:lnTo>
                <a:lnTo>
                  <a:pt x="1301010" y="1358900"/>
                </a:lnTo>
                <a:lnTo>
                  <a:pt x="1282796" y="1384300"/>
                </a:lnTo>
                <a:close/>
              </a:path>
              <a:path w="1644650" h="1460500">
                <a:moveTo>
                  <a:pt x="874188" y="1231900"/>
                </a:moveTo>
                <a:lnTo>
                  <a:pt x="776061" y="1231900"/>
                </a:lnTo>
                <a:lnTo>
                  <a:pt x="740162" y="1181100"/>
                </a:lnTo>
                <a:lnTo>
                  <a:pt x="704554" y="1143000"/>
                </a:lnTo>
                <a:lnTo>
                  <a:pt x="669411" y="1104900"/>
                </a:lnTo>
                <a:lnTo>
                  <a:pt x="634902" y="1054100"/>
                </a:lnTo>
                <a:lnTo>
                  <a:pt x="576132" y="1041400"/>
                </a:lnTo>
                <a:lnTo>
                  <a:pt x="1070774" y="1041400"/>
                </a:lnTo>
                <a:lnTo>
                  <a:pt x="1012039" y="1054100"/>
                </a:lnTo>
                <a:lnTo>
                  <a:pt x="726002" y="1054100"/>
                </a:lnTo>
                <a:lnTo>
                  <a:pt x="750465" y="1092200"/>
                </a:lnTo>
                <a:lnTo>
                  <a:pt x="799993" y="1143000"/>
                </a:lnTo>
                <a:lnTo>
                  <a:pt x="824925" y="1181100"/>
                </a:lnTo>
                <a:lnTo>
                  <a:pt x="908907" y="1181100"/>
                </a:lnTo>
                <a:lnTo>
                  <a:pt x="874188" y="1231900"/>
                </a:lnTo>
                <a:close/>
              </a:path>
              <a:path w="1644650" h="1460500">
                <a:moveTo>
                  <a:pt x="908907" y="1181100"/>
                </a:moveTo>
                <a:lnTo>
                  <a:pt x="824925" y="1181100"/>
                </a:lnTo>
                <a:lnTo>
                  <a:pt x="849089" y="1143000"/>
                </a:lnTo>
                <a:lnTo>
                  <a:pt x="897417" y="1092200"/>
                </a:lnTo>
                <a:lnTo>
                  <a:pt x="921472" y="1054100"/>
                </a:lnTo>
                <a:lnTo>
                  <a:pt x="1012039" y="1054100"/>
                </a:lnTo>
                <a:lnTo>
                  <a:pt x="977934" y="1104900"/>
                </a:lnTo>
                <a:lnTo>
                  <a:pt x="908907" y="1181100"/>
                </a:lnTo>
                <a:close/>
              </a:path>
              <a:path w="1644650" h="1460500">
                <a:moveTo>
                  <a:pt x="694876" y="1384300"/>
                </a:moveTo>
                <a:lnTo>
                  <a:pt x="524699" y="1384300"/>
                </a:lnTo>
                <a:lnTo>
                  <a:pt x="560652" y="1371600"/>
                </a:lnTo>
                <a:lnTo>
                  <a:pt x="604213" y="1346200"/>
                </a:lnTo>
                <a:lnTo>
                  <a:pt x="649893" y="1320800"/>
                </a:lnTo>
                <a:lnTo>
                  <a:pt x="696968" y="1295400"/>
                </a:lnTo>
                <a:lnTo>
                  <a:pt x="744714" y="1257300"/>
                </a:lnTo>
                <a:lnTo>
                  <a:pt x="752530" y="1244600"/>
                </a:lnTo>
                <a:lnTo>
                  <a:pt x="760363" y="1244600"/>
                </a:lnTo>
                <a:lnTo>
                  <a:pt x="768209" y="1231900"/>
                </a:lnTo>
                <a:lnTo>
                  <a:pt x="884545" y="1231900"/>
                </a:lnTo>
                <a:lnTo>
                  <a:pt x="915556" y="1270000"/>
                </a:lnTo>
                <a:lnTo>
                  <a:pt x="932399" y="1282700"/>
                </a:lnTo>
                <a:lnTo>
                  <a:pt x="816665" y="1282700"/>
                </a:lnTo>
                <a:lnTo>
                  <a:pt x="808089" y="1295400"/>
                </a:lnTo>
                <a:lnTo>
                  <a:pt x="799514" y="1295400"/>
                </a:lnTo>
                <a:lnTo>
                  <a:pt x="790938" y="1308100"/>
                </a:lnTo>
                <a:lnTo>
                  <a:pt x="694876" y="1384300"/>
                </a:lnTo>
                <a:close/>
              </a:path>
              <a:path w="1644650" h="1460500">
                <a:moveTo>
                  <a:pt x="1159775" y="1460500"/>
                </a:moveTo>
                <a:lnTo>
                  <a:pt x="1117306" y="1447800"/>
                </a:lnTo>
                <a:lnTo>
                  <a:pt x="1071690" y="1435100"/>
                </a:lnTo>
                <a:lnTo>
                  <a:pt x="1023523" y="1422400"/>
                </a:lnTo>
                <a:lnTo>
                  <a:pt x="973404" y="1397000"/>
                </a:lnTo>
                <a:lnTo>
                  <a:pt x="921927" y="1358900"/>
                </a:lnTo>
                <a:lnTo>
                  <a:pt x="869692" y="1320800"/>
                </a:lnTo>
                <a:lnTo>
                  <a:pt x="836404" y="1282700"/>
                </a:lnTo>
                <a:lnTo>
                  <a:pt x="932399" y="1282700"/>
                </a:lnTo>
                <a:lnTo>
                  <a:pt x="966084" y="1308100"/>
                </a:lnTo>
                <a:lnTo>
                  <a:pt x="1014670" y="1333500"/>
                </a:lnTo>
                <a:lnTo>
                  <a:pt x="1060434" y="1358900"/>
                </a:lnTo>
                <a:lnTo>
                  <a:pt x="1102497" y="1371600"/>
                </a:lnTo>
                <a:lnTo>
                  <a:pt x="1139980" y="1384300"/>
                </a:lnTo>
                <a:lnTo>
                  <a:pt x="1282796" y="1384300"/>
                </a:lnTo>
                <a:lnTo>
                  <a:pt x="1260069" y="1409700"/>
                </a:lnTo>
                <a:lnTo>
                  <a:pt x="1232882" y="1435100"/>
                </a:lnTo>
                <a:lnTo>
                  <a:pt x="1198499" y="1447800"/>
                </a:lnTo>
                <a:lnTo>
                  <a:pt x="1159775" y="1460500"/>
                </a:lnTo>
                <a:close/>
              </a:path>
            </a:pathLst>
          </a:custGeom>
          <a:solidFill>
            <a:srgbClr val="00D8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3370706" y="6002624"/>
            <a:ext cx="255270" cy="964565"/>
          </a:xfrm>
          <a:custGeom>
            <a:avLst/>
            <a:gdLst/>
            <a:ahLst/>
            <a:cxnLst/>
            <a:rect l="l" t="t" r="r" b="b"/>
            <a:pathLst>
              <a:path w="255269" h="964565">
                <a:moveTo>
                  <a:pt x="46317" y="964236"/>
                </a:moveTo>
                <a:lnTo>
                  <a:pt x="35948" y="964236"/>
                </a:lnTo>
                <a:lnTo>
                  <a:pt x="26862" y="949059"/>
                </a:lnTo>
                <a:lnTo>
                  <a:pt x="9189" y="891720"/>
                </a:lnTo>
                <a:lnTo>
                  <a:pt x="0" y="119407"/>
                </a:lnTo>
                <a:lnTo>
                  <a:pt x="209" y="9067"/>
                </a:lnTo>
                <a:lnTo>
                  <a:pt x="803" y="0"/>
                </a:lnTo>
                <a:lnTo>
                  <a:pt x="30545" y="55857"/>
                </a:lnTo>
                <a:lnTo>
                  <a:pt x="41036" y="70411"/>
                </a:lnTo>
                <a:lnTo>
                  <a:pt x="53029" y="83758"/>
                </a:lnTo>
                <a:lnTo>
                  <a:pt x="71468" y="102651"/>
                </a:lnTo>
                <a:lnTo>
                  <a:pt x="89337" y="122055"/>
                </a:lnTo>
                <a:lnTo>
                  <a:pt x="122881" y="162640"/>
                </a:lnTo>
                <a:lnTo>
                  <a:pt x="151222" y="203184"/>
                </a:lnTo>
                <a:lnTo>
                  <a:pt x="175947" y="245423"/>
                </a:lnTo>
                <a:lnTo>
                  <a:pt x="197379" y="289295"/>
                </a:lnTo>
                <a:lnTo>
                  <a:pt x="215838" y="334744"/>
                </a:lnTo>
                <a:lnTo>
                  <a:pt x="231644" y="381710"/>
                </a:lnTo>
                <a:lnTo>
                  <a:pt x="248425" y="455367"/>
                </a:lnTo>
                <a:lnTo>
                  <a:pt x="254728" y="530373"/>
                </a:lnTo>
                <a:lnTo>
                  <a:pt x="253543" y="579748"/>
                </a:lnTo>
                <a:lnTo>
                  <a:pt x="248359" y="627544"/>
                </a:lnTo>
                <a:lnTo>
                  <a:pt x="239187" y="673756"/>
                </a:lnTo>
                <a:lnTo>
                  <a:pt x="226037" y="718379"/>
                </a:lnTo>
                <a:lnTo>
                  <a:pt x="208920" y="761410"/>
                </a:lnTo>
                <a:lnTo>
                  <a:pt x="187847" y="802842"/>
                </a:lnTo>
                <a:lnTo>
                  <a:pt x="162828" y="842673"/>
                </a:lnTo>
                <a:lnTo>
                  <a:pt x="133875" y="880895"/>
                </a:lnTo>
                <a:lnTo>
                  <a:pt x="100998" y="917506"/>
                </a:lnTo>
                <a:lnTo>
                  <a:pt x="60699" y="953384"/>
                </a:lnTo>
                <a:lnTo>
                  <a:pt x="46317" y="964236"/>
                </a:lnTo>
                <a:close/>
              </a:path>
            </a:pathLst>
          </a:custGeom>
          <a:solidFill>
            <a:srgbClr val="5895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3124789" y="5998373"/>
            <a:ext cx="254000" cy="979169"/>
          </a:xfrm>
          <a:custGeom>
            <a:avLst/>
            <a:gdLst/>
            <a:ahLst/>
            <a:cxnLst/>
            <a:rect l="l" t="t" r="r" b="b"/>
            <a:pathLst>
              <a:path w="254000" h="979170">
                <a:moveTo>
                  <a:pt x="234223" y="978759"/>
                </a:moveTo>
                <a:lnTo>
                  <a:pt x="228766" y="978759"/>
                </a:lnTo>
                <a:lnTo>
                  <a:pt x="214768" y="967716"/>
                </a:lnTo>
                <a:lnTo>
                  <a:pt x="174685" y="932656"/>
                </a:lnTo>
                <a:lnTo>
                  <a:pt x="141272" y="897797"/>
                </a:lnTo>
                <a:lnTo>
                  <a:pt x="110755" y="861086"/>
                </a:lnTo>
                <a:lnTo>
                  <a:pt x="83345" y="822385"/>
                </a:lnTo>
                <a:lnTo>
                  <a:pt x="59255" y="781559"/>
                </a:lnTo>
                <a:lnTo>
                  <a:pt x="38697" y="738472"/>
                </a:lnTo>
                <a:lnTo>
                  <a:pt x="21883" y="692986"/>
                </a:lnTo>
                <a:lnTo>
                  <a:pt x="13414" y="653053"/>
                </a:lnTo>
                <a:lnTo>
                  <a:pt x="5702" y="596901"/>
                </a:lnTo>
                <a:lnTo>
                  <a:pt x="610" y="540857"/>
                </a:lnTo>
                <a:lnTo>
                  <a:pt x="0" y="501245"/>
                </a:lnTo>
                <a:lnTo>
                  <a:pt x="4767" y="453715"/>
                </a:lnTo>
                <a:lnTo>
                  <a:pt x="12490" y="407030"/>
                </a:lnTo>
                <a:lnTo>
                  <a:pt x="23288" y="361224"/>
                </a:lnTo>
                <a:lnTo>
                  <a:pt x="37278" y="316327"/>
                </a:lnTo>
                <a:lnTo>
                  <a:pt x="54579" y="272374"/>
                </a:lnTo>
                <a:lnTo>
                  <a:pt x="75309" y="229397"/>
                </a:lnTo>
                <a:lnTo>
                  <a:pt x="102484" y="183367"/>
                </a:lnTo>
                <a:lnTo>
                  <a:pt x="133122" y="140123"/>
                </a:lnTo>
                <a:lnTo>
                  <a:pt x="167515" y="99951"/>
                </a:lnTo>
                <a:lnTo>
                  <a:pt x="205955" y="63132"/>
                </a:lnTo>
                <a:lnTo>
                  <a:pt x="220236" y="50476"/>
                </a:lnTo>
                <a:lnTo>
                  <a:pt x="226810" y="43774"/>
                </a:lnTo>
                <a:lnTo>
                  <a:pt x="243064" y="3051"/>
                </a:lnTo>
                <a:lnTo>
                  <a:pt x="245493" y="0"/>
                </a:lnTo>
                <a:lnTo>
                  <a:pt x="246966" y="2452"/>
                </a:lnTo>
                <a:lnTo>
                  <a:pt x="253651" y="855573"/>
                </a:lnTo>
                <a:lnTo>
                  <a:pt x="245198" y="923830"/>
                </a:lnTo>
                <a:lnTo>
                  <a:pt x="240268" y="954605"/>
                </a:lnTo>
                <a:lnTo>
                  <a:pt x="238449" y="962498"/>
                </a:lnTo>
                <a:lnTo>
                  <a:pt x="234851" y="973909"/>
                </a:lnTo>
                <a:lnTo>
                  <a:pt x="234223" y="978759"/>
                </a:lnTo>
                <a:close/>
              </a:path>
            </a:pathLst>
          </a:custGeom>
          <a:solidFill>
            <a:srgbClr val="6BAB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13353338" y="6836944"/>
            <a:ext cx="63500" cy="276860"/>
          </a:xfrm>
          <a:custGeom>
            <a:avLst/>
            <a:gdLst/>
            <a:ahLst/>
            <a:cxnLst/>
            <a:rect l="l" t="t" r="r" b="b"/>
            <a:pathLst>
              <a:path w="63500" h="276859">
                <a:moveTo>
                  <a:pt x="46822" y="276671"/>
                </a:moveTo>
                <a:lnTo>
                  <a:pt x="43166" y="276671"/>
                </a:lnTo>
                <a:lnTo>
                  <a:pt x="38336" y="273047"/>
                </a:lnTo>
                <a:lnTo>
                  <a:pt x="32825" y="272421"/>
                </a:lnTo>
                <a:lnTo>
                  <a:pt x="21042" y="268052"/>
                </a:lnTo>
                <a:lnTo>
                  <a:pt x="17643" y="266068"/>
                </a:lnTo>
                <a:lnTo>
                  <a:pt x="16522" y="262261"/>
                </a:lnTo>
                <a:lnTo>
                  <a:pt x="16426" y="242121"/>
                </a:lnTo>
                <a:lnTo>
                  <a:pt x="14705" y="217200"/>
                </a:lnTo>
                <a:lnTo>
                  <a:pt x="11910" y="192507"/>
                </a:lnTo>
                <a:lnTo>
                  <a:pt x="7416" y="168043"/>
                </a:lnTo>
                <a:lnTo>
                  <a:pt x="0" y="142014"/>
                </a:lnTo>
                <a:lnTo>
                  <a:pt x="0" y="139562"/>
                </a:lnTo>
                <a:lnTo>
                  <a:pt x="13464" y="87881"/>
                </a:lnTo>
                <a:lnTo>
                  <a:pt x="18919" y="46920"/>
                </a:lnTo>
                <a:lnTo>
                  <a:pt x="21330" y="12826"/>
                </a:lnTo>
                <a:lnTo>
                  <a:pt x="22447" y="4684"/>
                </a:lnTo>
                <a:lnTo>
                  <a:pt x="24284" y="0"/>
                </a:lnTo>
                <a:lnTo>
                  <a:pt x="24284" y="15803"/>
                </a:lnTo>
                <a:lnTo>
                  <a:pt x="28377" y="55179"/>
                </a:lnTo>
                <a:lnTo>
                  <a:pt x="37054" y="94085"/>
                </a:lnTo>
                <a:lnTo>
                  <a:pt x="63194" y="129916"/>
                </a:lnTo>
                <a:lnTo>
                  <a:pt x="58034" y="138598"/>
                </a:lnTo>
                <a:lnTo>
                  <a:pt x="53426" y="147508"/>
                </a:lnTo>
                <a:lnTo>
                  <a:pt x="49902" y="156872"/>
                </a:lnTo>
                <a:lnTo>
                  <a:pt x="48050" y="166809"/>
                </a:lnTo>
                <a:lnTo>
                  <a:pt x="45552" y="188067"/>
                </a:lnTo>
                <a:lnTo>
                  <a:pt x="45595" y="251195"/>
                </a:lnTo>
                <a:lnTo>
                  <a:pt x="47423" y="271222"/>
                </a:lnTo>
                <a:lnTo>
                  <a:pt x="46822" y="276671"/>
                </a:lnTo>
                <a:close/>
              </a:path>
            </a:pathLst>
          </a:custGeom>
          <a:solidFill>
            <a:srgbClr val="C2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5346353" y="6513186"/>
            <a:ext cx="665480" cy="339090"/>
          </a:xfrm>
          <a:custGeom>
            <a:avLst/>
            <a:gdLst/>
            <a:ahLst/>
            <a:cxnLst/>
            <a:rect l="l" t="t" r="r" b="b"/>
            <a:pathLst>
              <a:path w="665480" h="339090">
                <a:moveTo>
                  <a:pt x="128721" y="336902"/>
                </a:moveTo>
                <a:lnTo>
                  <a:pt x="14878" y="335789"/>
                </a:lnTo>
                <a:lnTo>
                  <a:pt x="9918" y="335789"/>
                </a:lnTo>
                <a:lnTo>
                  <a:pt x="9556" y="335038"/>
                </a:lnTo>
                <a:lnTo>
                  <a:pt x="32254" y="312575"/>
                </a:lnTo>
                <a:lnTo>
                  <a:pt x="37585" y="311184"/>
                </a:lnTo>
                <a:lnTo>
                  <a:pt x="42656" y="308801"/>
                </a:lnTo>
                <a:lnTo>
                  <a:pt x="47225" y="306854"/>
                </a:lnTo>
                <a:lnTo>
                  <a:pt x="49872" y="303070"/>
                </a:lnTo>
                <a:lnTo>
                  <a:pt x="51405" y="298507"/>
                </a:lnTo>
                <a:lnTo>
                  <a:pt x="52547" y="295474"/>
                </a:lnTo>
                <a:lnTo>
                  <a:pt x="53190" y="289586"/>
                </a:lnTo>
                <a:lnTo>
                  <a:pt x="53313" y="288240"/>
                </a:lnTo>
                <a:lnTo>
                  <a:pt x="54832" y="244114"/>
                </a:lnTo>
                <a:lnTo>
                  <a:pt x="54690" y="185548"/>
                </a:lnTo>
                <a:lnTo>
                  <a:pt x="54348" y="122098"/>
                </a:lnTo>
                <a:lnTo>
                  <a:pt x="53856" y="68034"/>
                </a:lnTo>
                <a:lnTo>
                  <a:pt x="45693" y="30437"/>
                </a:lnTo>
                <a:lnTo>
                  <a:pt x="326" y="21356"/>
                </a:lnTo>
                <a:lnTo>
                  <a:pt x="4569" y="11796"/>
                </a:lnTo>
                <a:lnTo>
                  <a:pt x="5711" y="8764"/>
                </a:lnTo>
                <a:lnTo>
                  <a:pt x="7634" y="5842"/>
                </a:lnTo>
                <a:lnTo>
                  <a:pt x="11089" y="779"/>
                </a:lnTo>
                <a:lnTo>
                  <a:pt x="12983" y="0"/>
                </a:lnTo>
                <a:lnTo>
                  <a:pt x="15658" y="389"/>
                </a:lnTo>
                <a:lnTo>
                  <a:pt x="44719" y="1132"/>
                </a:lnTo>
                <a:lnTo>
                  <a:pt x="195909" y="1132"/>
                </a:lnTo>
                <a:lnTo>
                  <a:pt x="201769" y="1456"/>
                </a:lnTo>
                <a:lnTo>
                  <a:pt x="239584" y="7878"/>
                </a:lnTo>
                <a:lnTo>
                  <a:pt x="278986" y="24935"/>
                </a:lnTo>
                <a:lnTo>
                  <a:pt x="147152" y="24935"/>
                </a:lnTo>
                <a:lnTo>
                  <a:pt x="135880" y="24977"/>
                </a:lnTo>
                <a:lnTo>
                  <a:pt x="114818" y="25958"/>
                </a:lnTo>
                <a:lnTo>
                  <a:pt x="108689" y="28963"/>
                </a:lnTo>
                <a:lnTo>
                  <a:pt x="109079" y="271908"/>
                </a:lnTo>
                <a:lnTo>
                  <a:pt x="132678" y="305295"/>
                </a:lnTo>
                <a:lnTo>
                  <a:pt x="173046" y="311832"/>
                </a:lnTo>
                <a:lnTo>
                  <a:pt x="262194" y="311832"/>
                </a:lnTo>
                <a:lnTo>
                  <a:pt x="253734" y="316560"/>
                </a:lnTo>
                <a:lnTo>
                  <a:pt x="229687" y="325985"/>
                </a:lnTo>
                <a:lnTo>
                  <a:pt x="204143" y="332339"/>
                </a:lnTo>
                <a:lnTo>
                  <a:pt x="173300" y="336151"/>
                </a:lnTo>
                <a:lnTo>
                  <a:pt x="128721" y="336902"/>
                </a:lnTo>
                <a:close/>
              </a:path>
              <a:path w="665480" h="339090">
                <a:moveTo>
                  <a:pt x="195909" y="1132"/>
                </a:moveTo>
                <a:lnTo>
                  <a:pt x="44719" y="1132"/>
                </a:lnTo>
                <a:lnTo>
                  <a:pt x="182439" y="389"/>
                </a:lnTo>
                <a:lnTo>
                  <a:pt x="195909" y="1132"/>
                </a:lnTo>
                <a:close/>
              </a:path>
              <a:path w="665480" h="339090">
                <a:moveTo>
                  <a:pt x="0" y="22091"/>
                </a:moveTo>
                <a:lnTo>
                  <a:pt x="0" y="21312"/>
                </a:lnTo>
                <a:lnTo>
                  <a:pt x="326" y="21356"/>
                </a:lnTo>
                <a:lnTo>
                  <a:pt x="0" y="22091"/>
                </a:lnTo>
                <a:close/>
              </a:path>
              <a:path w="665480" h="339090">
                <a:moveTo>
                  <a:pt x="262194" y="311832"/>
                </a:moveTo>
                <a:lnTo>
                  <a:pt x="173046" y="311832"/>
                </a:lnTo>
                <a:lnTo>
                  <a:pt x="183526" y="311611"/>
                </a:lnTo>
                <a:lnTo>
                  <a:pt x="193880" y="310514"/>
                </a:lnTo>
                <a:lnTo>
                  <a:pt x="245240" y="289586"/>
                </a:lnTo>
                <a:lnTo>
                  <a:pt x="274606" y="254742"/>
                </a:lnTo>
                <a:lnTo>
                  <a:pt x="291783" y="203637"/>
                </a:lnTo>
                <a:lnTo>
                  <a:pt x="293636" y="185548"/>
                </a:lnTo>
                <a:lnTo>
                  <a:pt x="293719" y="184935"/>
                </a:lnTo>
                <a:lnTo>
                  <a:pt x="291290" y="137199"/>
                </a:lnTo>
                <a:lnTo>
                  <a:pt x="271583" y="85623"/>
                </a:lnTo>
                <a:lnTo>
                  <a:pt x="245797" y="56062"/>
                </a:lnTo>
                <a:lnTo>
                  <a:pt x="204481" y="33415"/>
                </a:lnTo>
                <a:lnTo>
                  <a:pt x="158424" y="25384"/>
                </a:lnTo>
                <a:lnTo>
                  <a:pt x="147152" y="24935"/>
                </a:lnTo>
                <a:lnTo>
                  <a:pt x="278986" y="24935"/>
                </a:lnTo>
                <a:lnTo>
                  <a:pt x="316482" y="57425"/>
                </a:lnTo>
                <a:lnTo>
                  <a:pt x="337811" y="92214"/>
                </a:lnTo>
                <a:lnTo>
                  <a:pt x="348858" y="131572"/>
                </a:lnTo>
                <a:lnTo>
                  <a:pt x="350961" y="152084"/>
                </a:lnTo>
                <a:lnTo>
                  <a:pt x="350911" y="162235"/>
                </a:lnTo>
                <a:lnTo>
                  <a:pt x="349972" y="172276"/>
                </a:lnTo>
                <a:lnTo>
                  <a:pt x="348431" y="189847"/>
                </a:lnTo>
                <a:lnTo>
                  <a:pt x="333589" y="240330"/>
                </a:lnTo>
                <a:lnTo>
                  <a:pt x="307962" y="277624"/>
                </a:lnTo>
                <a:lnTo>
                  <a:pt x="276208" y="304001"/>
                </a:lnTo>
                <a:lnTo>
                  <a:pt x="262194" y="311832"/>
                </a:lnTo>
                <a:close/>
              </a:path>
              <a:path w="665480" h="339090">
                <a:moveTo>
                  <a:pt x="612649" y="314811"/>
                </a:moveTo>
                <a:lnTo>
                  <a:pt x="398758" y="314811"/>
                </a:lnTo>
                <a:lnTo>
                  <a:pt x="406002" y="312529"/>
                </a:lnTo>
                <a:lnTo>
                  <a:pt x="416236" y="309482"/>
                </a:lnTo>
                <a:lnTo>
                  <a:pt x="418445" y="308066"/>
                </a:lnTo>
                <a:lnTo>
                  <a:pt x="422029" y="303933"/>
                </a:lnTo>
                <a:lnTo>
                  <a:pt x="423116" y="301547"/>
                </a:lnTo>
                <a:lnTo>
                  <a:pt x="423499" y="298841"/>
                </a:lnTo>
                <a:lnTo>
                  <a:pt x="425060" y="290494"/>
                </a:lnTo>
                <a:lnTo>
                  <a:pt x="426174" y="282481"/>
                </a:lnTo>
                <a:lnTo>
                  <a:pt x="426528" y="146429"/>
                </a:lnTo>
                <a:lnTo>
                  <a:pt x="426651" y="125292"/>
                </a:lnTo>
                <a:lnTo>
                  <a:pt x="427228" y="70724"/>
                </a:lnTo>
                <a:lnTo>
                  <a:pt x="427321" y="56021"/>
                </a:lnTo>
                <a:lnTo>
                  <a:pt x="426922" y="49456"/>
                </a:lnTo>
                <a:lnTo>
                  <a:pt x="426202" y="43375"/>
                </a:lnTo>
                <a:lnTo>
                  <a:pt x="425478" y="34249"/>
                </a:lnTo>
                <a:lnTo>
                  <a:pt x="418234" y="28545"/>
                </a:lnTo>
                <a:lnTo>
                  <a:pt x="407833" y="27002"/>
                </a:lnTo>
                <a:lnTo>
                  <a:pt x="381651" y="23203"/>
                </a:lnTo>
                <a:lnTo>
                  <a:pt x="378614" y="22814"/>
                </a:lnTo>
                <a:lnTo>
                  <a:pt x="377834" y="21311"/>
                </a:lnTo>
                <a:lnTo>
                  <a:pt x="378224" y="18641"/>
                </a:lnTo>
                <a:lnTo>
                  <a:pt x="379338" y="12937"/>
                </a:lnTo>
                <a:lnTo>
                  <a:pt x="382682" y="8012"/>
                </a:lnTo>
                <a:lnTo>
                  <a:pt x="385468" y="3060"/>
                </a:lnTo>
                <a:lnTo>
                  <a:pt x="387140" y="417"/>
                </a:lnTo>
                <a:lnTo>
                  <a:pt x="390427" y="1140"/>
                </a:lnTo>
                <a:lnTo>
                  <a:pt x="392712" y="1530"/>
                </a:lnTo>
                <a:lnTo>
                  <a:pt x="401793" y="2490"/>
                </a:lnTo>
                <a:lnTo>
                  <a:pt x="410760" y="2785"/>
                </a:lnTo>
                <a:lnTo>
                  <a:pt x="554013" y="2785"/>
                </a:lnTo>
                <a:lnTo>
                  <a:pt x="568027" y="3900"/>
                </a:lnTo>
                <a:lnTo>
                  <a:pt x="583333" y="7258"/>
                </a:lnTo>
                <a:lnTo>
                  <a:pt x="597934" y="12968"/>
                </a:lnTo>
                <a:lnTo>
                  <a:pt x="611658" y="21311"/>
                </a:lnTo>
                <a:lnTo>
                  <a:pt x="617475" y="25878"/>
                </a:lnTo>
                <a:lnTo>
                  <a:pt x="503463" y="25878"/>
                </a:lnTo>
                <a:lnTo>
                  <a:pt x="496609" y="26132"/>
                </a:lnTo>
                <a:lnTo>
                  <a:pt x="489755" y="27099"/>
                </a:lnTo>
                <a:lnTo>
                  <a:pt x="484044" y="28267"/>
                </a:lnTo>
                <a:lnTo>
                  <a:pt x="481759" y="30910"/>
                </a:lnTo>
                <a:lnTo>
                  <a:pt x="481759" y="36614"/>
                </a:lnTo>
                <a:lnTo>
                  <a:pt x="480645" y="67024"/>
                </a:lnTo>
                <a:lnTo>
                  <a:pt x="480537" y="68659"/>
                </a:lnTo>
                <a:lnTo>
                  <a:pt x="480255" y="75730"/>
                </a:lnTo>
                <a:lnTo>
                  <a:pt x="480295" y="87084"/>
                </a:lnTo>
                <a:lnTo>
                  <a:pt x="480450" y="92466"/>
                </a:lnTo>
                <a:lnTo>
                  <a:pt x="480943" y="100261"/>
                </a:lnTo>
                <a:lnTo>
                  <a:pt x="480979" y="142339"/>
                </a:lnTo>
                <a:lnTo>
                  <a:pt x="481397" y="143091"/>
                </a:lnTo>
                <a:lnTo>
                  <a:pt x="597619" y="143327"/>
                </a:lnTo>
                <a:lnTo>
                  <a:pt x="592983" y="145650"/>
                </a:lnTo>
                <a:lnTo>
                  <a:pt x="590699" y="146429"/>
                </a:lnTo>
                <a:lnTo>
                  <a:pt x="590309" y="148321"/>
                </a:lnTo>
                <a:lnTo>
                  <a:pt x="592593" y="148683"/>
                </a:lnTo>
                <a:lnTo>
                  <a:pt x="594488" y="149462"/>
                </a:lnTo>
                <a:lnTo>
                  <a:pt x="633327" y="167324"/>
                </a:lnTo>
                <a:lnTo>
                  <a:pt x="634283" y="168131"/>
                </a:lnTo>
                <a:lnTo>
                  <a:pt x="481341" y="168131"/>
                </a:lnTo>
                <a:lnTo>
                  <a:pt x="480589" y="169995"/>
                </a:lnTo>
                <a:lnTo>
                  <a:pt x="480607" y="253638"/>
                </a:lnTo>
                <a:lnTo>
                  <a:pt x="488324" y="297599"/>
                </a:lnTo>
                <a:lnTo>
                  <a:pt x="541467" y="311862"/>
                </a:lnTo>
                <a:lnTo>
                  <a:pt x="617124" y="311862"/>
                </a:lnTo>
                <a:lnTo>
                  <a:pt x="612649" y="314811"/>
                </a:lnTo>
                <a:close/>
              </a:path>
              <a:path w="665480" h="339090">
                <a:moveTo>
                  <a:pt x="554013" y="2785"/>
                </a:moveTo>
                <a:lnTo>
                  <a:pt x="410760" y="2785"/>
                </a:lnTo>
                <a:lnTo>
                  <a:pt x="521322" y="2326"/>
                </a:lnTo>
                <a:lnTo>
                  <a:pt x="552221" y="2643"/>
                </a:lnTo>
                <a:lnTo>
                  <a:pt x="554013" y="2785"/>
                </a:lnTo>
                <a:close/>
              </a:path>
              <a:path w="665480" h="339090">
                <a:moveTo>
                  <a:pt x="597619" y="143327"/>
                </a:moveTo>
                <a:lnTo>
                  <a:pt x="515743" y="143327"/>
                </a:lnTo>
                <a:lnTo>
                  <a:pt x="535387" y="142926"/>
                </a:lnTo>
                <a:lnTo>
                  <a:pt x="550689" y="141560"/>
                </a:lnTo>
                <a:lnTo>
                  <a:pt x="582285" y="115685"/>
                </a:lnTo>
                <a:lnTo>
                  <a:pt x="586813" y="76393"/>
                </a:lnTo>
                <a:lnTo>
                  <a:pt x="585039" y="68659"/>
                </a:lnTo>
                <a:lnTo>
                  <a:pt x="556010" y="35509"/>
                </a:lnTo>
                <a:lnTo>
                  <a:pt x="517172" y="26347"/>
                </a:lnTo>
                <a:lnTo>
                  <a:pt x="503463" y="25878"/>
                </a:lnTo>
                <a:lnTo>
                  <a:pt x="617475" y="25878"/>
                </a:lnTo>
                <a:lnTo>
                  <a:pt x="638559" y="63400"/>
                </a:lnTo>
                <a:lnTo>
                  <a:pt x="640181" y="79099"/>
                </a:lnTo>
                <a:lnTo>
                  <a:pt x="640181" y="87084"/>
                </a:lnTo>
                <a:lnTo>
                  <a:pt x="622393" y="124116"/>
                </a:lnTo>
                <a:lnTo>
                  <a:pt x="600590" y="141839"/>
                </a:lnTo>
                <a:lnTo>
                  <a:pt x="597619" y="143327"/>
                </a:lnTo>
                <a:close/>
              </a:path>
              <a:path w="665480" h="339090">
                <a:moveTo>
                  <a:pt x="617124" y="311862"/>
                </a:moveTo>
                <a:lnTo>
                  <a:pt x="541467" y="311862"/>
                </a:lnTo>
                <a:lnTo>
                  <a:pt x="548579" y="311827"/>
                </a:lnTo>
                <a:lnTo>
                  <a:pt x="555565" y="310898"/>
                </a:lnTo>
                <a:lnTo>
                  <a:pt x="590695" y="293259"/>
                </a:lnTo>
                <a:lnTo>
                  <a:pt x="604351" y="271575"/>
                </a:lnTo>
                <a:lnTo>
                  <a:pt x="604769" y="271296"/>
                </a:lnTo>
                <a:lnTo>
                  <a:pt x="607732" y="261813"/>
                </a:lnTo>
                <a:lnTo>
                  <a:pt x="609332" y="252186"/>
                </a:lnTo>
                <a:lnTo>
                  <a:pt x="609792" y="242418"/>
                </a:lnTo>
                <a:lnTo>
                  <a:pt x="609339" y="232512"/>
                </a:lnTo>
                <a:lnTo>
                  <a:pt x="592956" y="194868"/>
                </a:lnTo>
                <a:lnTo>
                  <a:pt x="560550" y="174726"/>
                </a:lnTo>
                <a:lnTo>
                  <a:pt x="487833" y="168131"/>
                </a:lnTo>
                <a:lnTo>
                  <a:pt x="634283" y="168131"/>
                </a:lnTo>
                <a:lnTo>
                  <a:pt x="660946" y="201594"/>
                </a:lnTo>
                <a:lnTo>
                  <a:pt x="665313" y="218656"/>
                </a:lnTo>
                <a:lnTo>
                  <a:pt x="665256" y="233291"/>
                </a:lnTo>
                <a:lnTo>
                  <a:pt x="664142" y="238243"/>
                </a:lnTo>
                <a:lnTo>
                  <a:pt x="662175" y="253638"/>
                </a:lnTo>
                <a:lnTo>
                  <a:pt x="657493" y="267895"/>
                </a:lnTo>
                <a:lnTo>
                  <a:pt x="650237" y="281015"/>
                </a:lnTo>
                <a:lnTo>
                  <a:pt x="640543" y="292998"/>
                </a:lnTo>
                <a:lnTo>
                  <a:pt x="626596" y="305619"/>
                </a:lnTo>
                <a:lnTo>
                  <a:pt x="617124" y="311862"/>
                </a:lnTo>
                <a:close/>
              </a:path>
              <a:path w="665480" h="339090">
                <a:moveTo>
                  <a:pt x="377834" y="338043"/>
                </a:moveTo>
                <a:lnTo>
                  <a:pt x="376691" y="336485"/>
                </a:lnTo>
                <a:lnTo>
                  <a:pt x="377444" y="331922"/>
                </a:lnTo>
                <a:lnTo>
                  <a:pt x="378084" y="328499"/>
                </a:lnTo>
                <a:lnTo>
                  <a:pt x="379338" y="324688"/>
                </a:lnTo>
                <a:lnTo>
                  <a:pt x="380871" y="321266"/>
                </a:lnTo>
                <a:lnTo>
                  <a:pt x="381563" y="319169"/>
                </a:lnTo>
                <a:lnTo>
                  <a:pt x="382834" y="317517"/>
                </a:lnTo>
                <a:lnTo>
                  <a:pt x="386535" y="315102"/>
                </a:lnTo>
                <a:lnTo>
                  <a:pt x="388561" y="314602"/>
                </a:lnTo>
                <a:lnTo>
                  <a:pt x="390762" y="314811"/>
                </a:lnTo>
                <a:lnTo>
                  <a:pt x="612649" y="314811"/>
                </a:lnTo>
                <a:lnTo>
                  <a:pt x="576962" y="330280"/>
                </a:lnTo>
                <a:lnTo>
                  <a:pt x="538376" y="337486"/>
                </a:lnTo>
                <a:lnTo>
                  <a:pt x="382403" y="337486"/>
                </a:lnTo>
                <a:lnTo>
                  <a:pt x="377834" y="338043"/>
                </a:lnTo>
                <a:close/>
              </a:path>
              <a:path w="665480" h="339090">
                <a:moveTo>
                  <a:pt x="501755" y="338722"/>
                </a:moveTo>
                <a:lnTo>
                  <a:pt x="382403" y="337486"/>
                </a:lnTo>
                <a:lnTo>
                  <a:pt x="538376" y="337486"/>
                </a:lnTo>
                <a:lnTo>
                  <a:pt x="535086" y="337876"/>
                </a:lnTo>
                <a:lnTo>
                  <a:pt x="501755" y="338722"/>
                </a:lnTo>
                <a:close/>
              </a:path>
            </a:pathLst>
          </a:custGeom>
          <a:solidFill>
            <a:srgbClr val="C2BE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bg 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77900" y="6626432"/>
            <a:ext cx="1509275" cy="357614"/>
          </a:xfrm>
          <a:prstGeom prst="rect">
            <a:avLst/>
          </a:prstGeom>
        </p:spPr>
      </p:pic>
      <p:sp>
        <p:nvSpPr>
          <p:cNvPr id="42" name="bg object 42"/>
          <p:cNvSpPr/>
          <p:nvPr/>
        </p:nvSpPr>
        <p:spPr>
          <a:xfrm>
            <a:off x="16619739" y="5619986"/>
            <a:ext cx="1287780" cy="1419225"/>
          </a:xfrm>
          <a:custGeom>
            <a:avLst/>
            <a:gdLst/>
            <a:ahLst/>
            <a:cxnLst/>
            <a:rect l="l" t="t" r="r" b="b"/>
            <a:pathLst>
              <a:path w="1287780" h="1419225">
                <a:moveTo>
                  <a:pt x="307317" y="1215611"/>
                </a:moveTo>
                <a:lnTo>
                  <a:pt x="257465" y="1207876"/>
                </a:lnTo>
                <a:lnTo>
                  <a:pt x="210483" y="1190023"/>
                </a:lnTo>
                <a:lnTo>
                  <a:pt x="59248" y="1106346"/>
                </a:lnTo>
                <a:lnTo>
                  <a:pt x="16196" y="1066554"/>
                </a:lnTo>
                <a:lnTo>
                  <a:pt x="0" y="1010206"/>
                </a:lnTo>
                <a:lnTo>
                  <a:pt x="16" y="408929"/>
                </a:lnTo>
                <a:lnTo>
                  <a:pt x="8911" y="366861"/>
                </a:lnTo>
                <a:lnTo>
                  <a:pt x="33616" y="331196"/>
                </a:lnTo>
                <a:lnTo>
                  <a:pt x="585367" y="15155"/>
                </a:lnTo>
                <a:lnTo>
                  <a:pt x="643525" y="0"/>
                </a:lnTo>
                <a:lnTo>
                  <a:pt x="673314" y="3776"/>
                </a:lnTo>
                <a:lnTo>
                  <a:pt x="701017" y="15155"/>
                </a:lnTo>
                <a:lnTo>
                  <a:pt x="838632" y="92780"/>
                </a:lnTo>
                <a:lnTo>
                  <a:pt x="639485" y="92780"/>
                </a:lnTo>
                <a:lnTo>
                  <a:pt x="636035" y="93845"/>
                </a:lnTo>
                <a:lnTo>
                  <a:pt x="632838" y="96028"/>
                </a:lnTo>
                <a:lnTo>
                  <a:pt x="106576" y="393618"/>
                </a:lnTo>
                <a:lnTo>
                  <a:pt x="99459" y="396867"/>
                </a:lnTo>
                <a:lnTo>
                  <a:pt x="94566" y="404078"/>
                </a:lnTo>
                <a:lnTo>
                  <a:pt x="95401" y="411600"/>
                </a:lnTo>
                <a:lnTo>
                  <a:pt x="95455" y="1007179"/>
                </a:lnTo>
                <a:lnTo>
                  <a:pt x="94833" y="1014212"/>
                </a:lnTo>
                <a:lnTo>
                  <a:pt x="98569" y="1020843"/>
                </a:lnTo>
                <a:lnTo>
                  <a:pt x="105019" y="1023870"/>
                </a:lnTo>
                <a:lnTo>
                  <a:pt x="245667" y="1103319"/>
                </a:lnTo>
                <a:lnTo>
                  <a:pt x="266463" y="1112642"/>
                </a:lnTo>
                <a:lnTo>
                  <a:pt x="288635" y="1118480"/>
                </a:lnTo>
                <a:lnTo>
                  <a:pt x="311308" y="1119687"/>
                </a:lnTo>
                <a:lnTo>
                  <a:pt x="464190" y="1119687"/>
                </a:lnTo>
                <a:lnTo>
                  <a:pt x="458307" y="1137297"/>
                </a:lnTo>
                <a:lnTo>
                  <a:pt x="436338" y="1170551"/>
                </a:lnTo>
                <a:lnTo>
                  <a:pt x="404686" y="1195365"/>
                </a:lnTo>
                <a:lnTo>
                  <a:pt x="357303" y="1211887"/>
                </a:lnTo>
                <a:lnTo>
                  <a:pt x="307317" y="1215611"/>
                </a:lnTo>
                <a:close/>
              </a:path>
              <a:path w="1287780" h="1419225">
                <a:moveTo>
                  <a:pt x="840053" y="1325058"/>
                </a:moveTo>
                <a:lnTo>
                  <a:pt x="643047" y="1325058"/>
                </a:lnTo>
                <a:lnTo>
                  <a:pt x="650181" y="1323674"/>
                </a:lnTo>
                <a:lnTo>
                  <a:pt x="657057" y="1320370"/>
                </a:lnTo>
                <a:lnTo>
                  <a:pt x="663520" y="1316608"/>
                </a:lnTo>
                <a:lnTo>
                  <a:pt x="1182388" y="1023603"/>
                </a:lnTo>
                <a:lnTo>
                  <a:pt x="1188793" y="1020487"/>
                </a:lnTo>
                <a:lnTo>
                  <a:pt x="1192352" y="1013722"/>
                </a:lnTo>
                <a:lnTo>
                  <a:pt x="1191855" y="1007179"/>
                </a:lnTo>
                <a:lnTo>
                  <a:pt x="1191818" y="411600"/>
                </a:lnTo>
                <a:lnTo>
                  <a:pt x="1192530" y="403588"/>
                </a:lnTo>
                <a:lnTo>
                  <a:pt x="1187948" y="396288"/>
                </a:lnTo>
                <a:lnTo>
                  <a:pt x="1180698" y="393039"/>
                </a:lnTo>
                <a:lnTo>
                  <a:pt x="653536" y="95984"/>
                </a:lnTo>
                <a:lnTo>
                  <a:pt x="650491" y="93876"/>
                </a:lnTo>
                <a:lnTo>
                  <a:pt x="647046" y="92796"/>
                </a:lnTo>
                <a:lnTo>
                  <a:pt x="639485" y="92780"/>
                </a:lnTo>
                <a:lnTo>
                  <a:pt x="838632" y="92780"/>
                </a:lnTo>
                <a:lnTo>
                  <a:pt x="1232295" y="314836"/>
                </a:lnTo>
                <a:lnTo>
                  <a:pt x="1272450" y="354522"/>
                </a:lnTo>
                <a:lnTo>
                  <a:pt x="1287452" y="408929"/>
                </a:lnTo>
                <a:lnTo>
                  <a:pt x="1287394" y="1010206"/>
                </a:lnTo>
                <a:lnTo>
                  <a:pt x="1283217" y="1039092"/>
                </a:lnTo>
                <a:lnTo>
                  <a:pt x="1271055" y="1065970"/>
                </a:lnTo>
                <a:lnTo>
                  <a:pt x="1252279" y="1088802"/>
                </a:lnTo>
                <a:lnTo>
                  <a:pt x="1228203" y="1105945"/>
                </a:lnTo>
                <a:lnTo>
                  <a:pt x="840053" y="1325058"/>
                </a:lnTo>
                <a:close/>
              </a:path>
              <a:path w="1287780" h="1419225">
                <a:moveTo>
                  <a:pt x="836641" y="431673"/>
                </a:moveTo>
                <a:lnTo>
                  <a:pt x="738559" y="431673"/>
                </a:lnTo>
                <a:lnTo>
                  <a:pt x="785152" y="429962"/>
                </a:lnTo>
                <a:lnTo>
                  <a:pt x="832158" y="431141"/>
                </a:lnTo>
                <a:lnTo>
                  <a:pt x="836641" y="431673"/>
                </a:lnTo>
                <a:close/>
              </a:path>
              <a:path w="1287780" h="1419225">
                <a:moveTo>
                  <a:pt x="1046645" y="913620"/>
                </a:moveTo>
                <a:lnTo>
                  <a:pt x="818224" y="913620"/>
                </a:lnTo>
                <a:lnTo>
                  <a:pt x="851387" y="911976"/>
                </a:lnTo>
                <a:lnTo>
                  <a:pt x="884800" y="908073"/>
                </a:lnTo>
                <a:lnTo>
                  <a:pt x="945439" y="882464"/>
                </a:lnTo>
                <a:lnTo>
                  <a:pt x="966325" y="833449"/>
                </a:lnTo>
                <a:lnTo>
                  <a:pt x="964566" y="815344"/>
                </a:lnTo>
                <a:lnTo>
                  <a:pt x="933772" y="785269"/>
                </a:lnTo>
                <a:lnTo>
                  <a:pt x="873808" y="768174"/>
                </a:lnTo>
                <a:lnTo>
                  <a:pt x="826692" y="760887"/>
                </a:lnTo>
                <a:lnTo>
                  <a:pt x="731766" y="749951"/>
                </a:lnTo>
                <a:lnTo>
                  <a:pt x="684872" y="741708"/>
                </a:lnTo>
                <a:lnTo>
                  <a:pt x="638966" y="728551"/>
                </a:lnTo>
                <a:lnTo>
                  <a:pt x="587285" y="700170"/>
                </a:lnTo>
                <a:lnTo>
                  <a:pt x="552585" y="653196"/>
                </a:lnTo>
                <a:lnTo>
                  <a:pt x="543252" y="611337"/>
                </a:lnTo>
                <a:lnTo>
                  <a:pt x="545045" y="568250"/>
                </a:lnTo>
                <a:lnTo>
                  <a:pt x="558314" y="527500"/>
                </a:lnTo>
                <a:lnTo>
                  <a:pt x="583410" y="492651"/>
                </a:lnTo>
                <a:lnTo>
                  <a:pt x="616597" y="466564"/>
                </a:lnTo>
                <a:lnTo>
                  <a:pt x="654746" y="448459"/>
                </a:lnTo>
                <a:lnTo>
                  <a:pt x="695814" y="436939"/>
                </a:lnTo>
                <a:lnTo>
                  <a:pt x="737758" y="430605"/>
                </a:lnTo>
                <a:lnTo>
                  <a:pt x="738559" y="431673"/>
                </a:lnTo>
                <a:lnTo>
                  <a:pt x="836641" y="431673"/>
                </a:lnTo>
                <a:lnTo>
                  <a:pt x="878686" y="436669"/>
                </a:lnTo>
                <a:lnTo>
                  <a:pt x="923845" y="448007"/>
                </a:lnTo>
                <a:lnTo>
                  <a:pt x="966745" y="466613"/>
                </a:lnTo>
                <a:lnTo>
                  <a:pt x="1002332" y="493835"/>
                </a:lnTo>
                <a:lnTo>
                  <a:pt x="1022384" y="521442"/>
                </a:lnTo>
                <a:lnTo>
                  <a:pt x="802019" y="521442"/>
                </a:lnTo>
                <a:lnTo>
                  <a:pt x="768005" y="521538"/>
                </a:lnTo>
                <a:lnTo>
                  <a:pt x="718303" y="526901"/>
                </a:lnTo>
                <a:lnTo>
                  <a:pt x="672371" y="545350"/>
                </a:lnTo>
                <a:lnTo>
                  <a:pt x="649159" y="594760"/>
                </a:lnTo>
                <a:lnTo>
                  <a:pt x="652222" y="613093"/>
                </a:lnTo>
                <a:lnTo>
                  <a:pt x="682628" y="636634"/>
                </a:lnTo>
                <a:lnTo>
                  <a:pt x="741803" y="650891"/>
                </a:lnTo>
                <a:lnTo>
                  <a:pt x="789064" y="658386"/>
                </a:lnTo>
                <a:lnTo>
                  <a:pt x="836533" y="664830"/>
                </a:lnTo>
                <a:lnTo>
                  <a:pt x="883858" y="671879"/>
                </a:lnTo>
                <a:lnTo>
                  <a:pt x="930686" y="681188"/>
                </a:lnTo>
                <a:lnTo>
                  <a:pt x="976664" y="694412"/>
                </a:lnTo>
                <a:lnTo>
                  <a:pt x="1029558" y="723349"/>
                </a:lnTo>
                <a:lnTo>
                  <a:pt x="1063936" y="772081"/>
                </a:lnTo>
                <a:lnTo>
                  <a:pt x="1071924" y="813123"/>
                </a:lnTo>
                <a:lnTo>
                  <a:pt x="1070291" y="855124"/>
                </a:lnTo>
                <a:lnTo>
                  <a:pt x="1058475" y="895173"/>
                </a:lnTo>
                <a:lnTo>
                  <a:pt x="1046645" y="913620"/>
                </a:lnTo>
                <a:close/>
              </a:path>
              <a:path w="1287780" h="1419225">
                <a:moveTo>
                  <a:pt x="464190" y="1119687"/>
                </a:moveTo>
                <a:lnTo>
                  <a:pt x="311308" y="1119687"/>
                </a:lnTo>
                <a:lnTo>
                  <a:pt x="333605" y="1115114"/>
                </a:lnTo>
                <a:lnTo>
                  <a:pt x="339971" y="1112714"/>
                </a:lnTo>
                <a:lnTo>
                  <a:pt x="368874" y="1084920"/>
                </a:lnTo>
                <a:lnTo>
                  <a:pt x="376821" y="1059207"/>
                </a:lnTo>
                <a:lnTo>
                  <a:pt x="376803" y="1023603"/>
                </a:lnTo>
                <a:lnTo>
                  <a:pt x="376930" y="460871"/>
                </a:lnTo>
                <a:lnTo>
                  <a:pt x="376307" y="452103"/>
                </a:lnTo>
                <a:lnTo>
                  <a:pt x="384580" y="444848"/>
                </a:lnTo>
                <a:lnTo>
                  <a:pt x="393076" y="445738"/>
                </a:lnTo>
                <a:lnTo>
                  <a:pt x="469748" y="445738"/>
                </a:lnTo>
                <a:lnTo>
                  <a:pt x="476567" y="454952"/>
                </a:lnTo>
                <a:lnTo>
                  <a:pt x="475366" y="463765"/>
                </a:lnTo>
                <a:lnTo>
                  <a:pt x="475240" y="1023870"/>
                </a:lnTo>
                <a:lnTo>
                  <a:pt x="475214" y="1059207"/>
                </a:lnTo>
                <a:lnTo>
                  <a:pt x="471103" y="1098993"/>
                </a:lnTo>
                <a:lnTo>
                  <a:pt x="464190" y="1119687"/>
                </a:lnTo>
                <a:close/>
              </a:path>
              <a:path w="1287780" h="1419225">
                <a:moveTo>
                  <a:pt x="469748" y="445738"/>
                </a:moveTo>
                <a:lnTo>
                  <a:pt x="460687" y="445738"/>
                </a:lnTo>
                <a:lnTo>
                  <a:pt x="469583" y="445516"/>
                </a:lnTo>
                <a:lnTo>
                  <a:pt x="469748" y="445738"/>
                </a:lnTo>
                <a:close/>
              </a:path>
              <a:path w="1287780" h="1419225">
                <a:moveTo>
                  <a:pt x="957004" y="628182"/>
                </a:moveTo>
                <a:lnTo>
                  <a:pt x="951533" y="619458"/>
                </a:lnTo>
                <a:lnTo>
                  <a:pt x="950332" y="611090"/>
                </a:lnTo>
                <a:lnTo>
                  <a:pt x="943785" y="590005"/>
                </a:lnTo>
                <a:lnTo>
                  <a:pt x="919632" y="553475"/>
                </a:lnTo>
                <a:lnTo>
                  <a:pt x="869713" y="528930"/>
                </a:lnTo>
                <a:lnTo>
                  <a:pt x="802019" y="521442"/>
                </a:lnTo>
                <a:lnTo>
                  <a:pt x="1022384" y="521442"/>
                </a:lnTo>
                <a:lnTo>
                  <a:pt x="1028523" y="529894"/>
                </a:lnTo>
                <a:lnTo>
                  <a:pt x="1044865" y="571679"/>
                </a:lnTo>
                <a:lnTo>
                  <a:pt x="1050903" y="616076"/>
                </a:lnTo>
                <a:lnTo>
                  <a:pt x="1049390" y="624087"/>
                </a:lnTo>
                <a:lnTo>
                  <a:pt x="1042366" y="627826"/>
                </a:lnTo>
                <a:lnTo>
                  <a:pt x="966478" y="627826"/>
                </a:lnTo>
                <a:lnTo>
                  <a:pt x="957004" y="628182"/>
                </a:lnTo>
                <a:close/>
              </a:path>
              <a:path w="1287780" h="1419225">
                <a:moveTo>
                  <a:pt x="999961" y="628043"/>
                </a:moveTo>
                <a:lnTo>
                  <a:pt x="983224" y="628028"/>
                </a:lnTo>
                <a:lnTo>
                  <a:pt x="966478" y="627826"/>
                </a:lnTo>
                <a:lnTo>
                  <a:pt x="1042366" y="627826"/>
                </a:lnTo>
                <a:lnTo>
                  <a:pt x="1042115" y="627960"/>
                </a:lnTo>
                <a:lnTo>
                  <a:pt x="1033377" y="627960"/>
                </a:lnTo>
                <a:lnTo>
                  <a:pt x="999961" y="628043"/>
                </a:lnTo>
                <a:close/>
              </a:path>
              <a:path w="1287780" h="1419225">
                <a:moveTo>
                  <a:pt x="1041028" y="628538"/>
                </a:moveTo>
                <a:lnTo>
                  <a:pt x="1033377" y="627960"/>
                </a:lnTo>
                <a:lnTo>
                  <a:pt x="1042115" y="627960"/>
                </a:lnTo>
                <a:lnTo>
                  <a:pt x="1041028" y="628538"/>
                </a:lnTo>
                <a:close/>
              </a:path>
              <a:path w="1287780" h="1419225">
                <a:moveTo>
                  <a:pt x="827454" y="1005449"/>
                </a:moveTo>
                <a:lnTo>
                  <a:pt x="782304" y="1005248"/>
                </a:lnTo>
                <a:lnTo>
                  <a:pt x="737193" y="1002086"/>
                </a:lnTo>
                <a:lnTo>
                  <a:pt x="695025" y="995493"/>
                </a:lnTo>
                <a:lnTo>
                  <a:pt x="653512" y="984324"/>
                </a:lnTo>
                <a:lnTo>
                  <a:pt x="614400" y="967179"/>
                </a:lnTo>
                <a:lnTo>
                  <a:pt x="579318" y="942640"/>
                </a:lnTo>
                <a:lnTo>
                  <a:pt x="538051" y="883287"/>
                </a:lnTo>
                <a:lnTo>
                  <a:pt x="525941" y="811783"/>
                </a:lnTo>
                <a:lnTo>
                  <a:pt x="526385" y="803593"/>
                </a:lnTo>
                <a:lnTo>
                  <a:pt x="534525" y="797896"/>
                </a:lnTo>
                <a:lnTo>
                  <a:pt x="542399" y="798564"/>
                </a:lnTo>
                <a:lnTo>
                  <a:pt x="618635" y="798564"/>
                </a:lnTo>
                <a:lnTo>
                  <a:pt x="624688" y="805685"/>
                </a:lnTo>
                <a:lnTo>
                  <a:pt x="625133" y="814142"/>
                </a:lnTo>
                <a:lnTo>
                  <a:pt x="629486" y="834345"/>
                </a:lnTo>
                <a:lnTo>
                  <a:pt x="647783" y="871413"/>
                </a:lnTo>
                <a:lnTo>
                  <a:pt x="699264" y="902085"/>
                </a:lnTo>
                <a:lnTo>
                  <a:pt x="738203" y="910221"/>
                </a:lnTo>
                <a:lnTo>
                  <a:pt x="778376" y="912991"/>
                </a:lnTo>
                <a:lnTo>
                  <a:pt x="818224" y="913620"/>
                </a:lnTo>
                <a:lnTo>
                  <a:pt x="1046645" y="913620"/>
                </a:lnTo>
                <a:lnTo>
                  <a:pt x="1035913" y="930356"/>
                </a:lnTo>
                <a:lnTo>
                  <a:pt x="981607" y="971494"/>
                </a:lnTo>
                <a:lnTo>
                  <a:pt x="916927" y="994538"/>
                </a:lnTo>
                <a:lnTo>
                  <a:pt x="872436" y="1002086"/>
                </a:lnTo>
                <a:lnTo>
                  <a:pt x="827454" y="1005449"/>
                </a:lnTo>
                <a:close/>
              </a:path>
              <a:path w="1287780" h="1419225">
                <a:moveTo>
                  <a:pt x="618635" y="798564"/>
                </a:moveTo>
                <a:lnTo>
                  <a:pt x="609120" y="798564"/>
                </a:lnTo>
                <a:lnTo>
                  <a:pt x="618105" y="797941"/>
                </a:lnTo>
                <a:lnTo>
                  <a:pt x="618635" y="798564"/>
                </a:lnTo>
                <a:close/>
              </a:path>
              <a:path w="1287780" h="1419225">
                <a:moveTo>
                  <a:pt x="640636" y="1418640"/>
                </a:moveTo>
                <a:lnTo>
                  <a:pt x="603025" y="1411243"/>
                </a:lnTo>
                <a:lnTo>
                  <a:pt x="423813" y="1309309"/>
                </a:lnTo>
                <a:lnTo>
                  <a:pt x="415547" y="1304614"/>
                </a:lnTo>
                <a:lnTo>
                  <a:pt x="407327" y="1299795"/>
                </a:lnTo>
                <a:lnTo>
                  <a:pt x="399699" y="1294224"/>
                </a:lnTo>
                <a:lnTo>
                  <a:pt x="393210" y="1287276"/>
                </a:lnTo>
                <a:lnTo>
                  <a:pt x="399148" y="1281784"/>
                </a:lnTo>
                <a:lnTo>
                  <a:pt x="406354" y="1278252"/>
                </a:lnTo>
                <a:lnTo>
                  <a:pt x="414127" y="1275672"/>
                </a:lnTo>
                <a:lnTo>
                  <a:pt x="421766" y="1273033"/>
                </a:lnTo>
                <a:lnTo>
                  <a:pt x="469080" y="1252216"/>
                </a:lnTo>
                <a:lnTo>
                  <a:pt x="489422" y="1240275"/>
                </a:lnTo>
                <a:lnTo>
                  <a:pt x="495694" y="1241610"/>
                </a:lnTo>
                <a:lnTo>
                  <a:pt x="500586" y="1244814"/>
                </a:lnTo>
                <a:lnTo>
                  <a:pt x="635808" y="1323062"/>
                </a:lnTo>
                <a:lnTo>
                  <a:pt x="643047" y="1325058"/>
                </a:lnTo>
                <a:lnTo>
                  <a:pt x="840053" y="1325058"/>
                </a:lnTo>
                <a:lnTo>
                  <a:pt x="699771" y="1404247"/>
                </a:lnTo>
                <a:lnTo>
                  <a:pt x="663615" y="1416981"/>
                </a:lnTo>
                <a:lnTo>
                  <a:pt x="648350" y="1418598"/>
                </a:lnTo>
                <a:lnTo>
                  <a:pt x="640636" y="1418640"/>
                </a:lnTo>
                <a:close/>
              </a:path>
            </a:pathLst>
          </a:custGeom>
          <a:solidFill>
            <a:srgbClr val="8BC7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70509" y="-452729"/>
            <a:ext cx="12146981" cy="551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900" b="0" i="0">
                <a:solidFill>
                  <a:srgbClr val="E23237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50" b="1" i="0">
                <a:solidFill>
                  <a:srgbClr val="18181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615701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25582" y="3529637"/>
            <a:ext cx="8303259" cy="2524125"/>
          </a:xfrm>
          <a:custGeom>
            <a:avLst/>
            <a:gdLst/>
            <a:ahLst/>
            <a:cxnLst/>
            <a:rect l="l" t="t" r="r" b="b"/>
            <a:pathLst>
              <a:path w="8303259" h="2524125">
                <a:moveTo>
                  <a:pt x="7957490" y="2523664"/>
                </a:moveTo>
                <a:lnTo>
                  <a:pt x="345184" y="2523664"/>
                </a:lnTo>
                <a:lnTo>
                  <a:pt x="298436" y="2520496"/>
                </a:lnTo>
                <a:lnTo>
                  <a:pt x="253572" y="2511272"/>
                </a:lnTo>
                <a:lnTo>
                  <a:pt x="211007" y="2496407"/>
                </a:lnTo>
                <a:lnTo>
                  <a:pt x="171157" y="2476319"/>
                </a:lnTo>
                <a:lnTo>
                  <a:pt x="134438" y="2451425"/>
                </a:lnTo>
                <a:lnTo>
                  <a:pt x="101265" y="2422142"/>
                </a:lnTo>
                <a:lnTo>
                  <a:pt x="72056" y="2388885"/>
                </a:lnTo>
                <a:lnTo>
                  <a:pt x="47224" y="2352073"/>
                </a:lnTo>
                <a:lnTo>
                  <a:pt x="27187" y="2312123"/>
                </a:lnTo>
                <a:lnTo>
                  <a:pt x="12360" y="2269450"/>
                </a:lnTo>
                <a:lnTo>
                  <a:pt x="3159" y="2224472"/>
                </a:lnTo>
                <a:lnTo>
                  <a:pt x="0" y="2177606"/>
                </a:lnTo>
                <a:lnTo>
                  <a:pt x="0" y="346057"/>
                </a:lnTo>
                <a:lnTo>
                  <a:pt x="3159" y="299191"/>
                </a:lnTo>
                <a:lnTo>
                  <a:pt x="12360" y="254213"/>
                </a:lnTo>
                <a:lnTo>
                  <a:pt x="27187" y="211540"/>
                </a:lnTo>
                <a:lnTo>
                  <a:pt x="47224" y="171590"/>
                </a:lnTo>
                <a:lnTo>
                  <a:pt x="72056" y="134778"/>
                </a:lnTo>
                <a:lnTo>
                  <a:pt x="101265" y="101521"/>
                </a:lnTo>
                <a:lnTo>
                  <a:pt x="134438" y="72238"/>
                </a:lnTo>
                <a:lnTo>
                  <a:pt x="171157" y="47344"/>
                </a:lnTo>
                <a:lnTo>
                  <a:pt x="211007" y="27256"/>
                </a:lnTo>
                <a:lnTo>
                  <a:pt x="253572" y="12391"/>
                </a:lnTo>
                <a:lnTo>
                  <a:pt x="298436" y="3167"/>
                </a:lnTo>
                <a:lnTo>
                  <a:pt x="345184" y="0"/>
                </a:lnTo>
                <a:lnTo>
                  <a:pt x="7957490" y="0"/>
                </a:lnTo>
                <a:lnTo>
                  <a:pt x="8004238" y="3167"/>
                </a:lnTo>
                <a:lnTo>
                  <a:pt x="8049102" y="12391"/>
                </a:lnTo>
                <a:lnTo>
                  <a:pt x="8091667" y="27256"/>
                </a:lnTo>
                <a:lnTo>
                  <a:pt x="8131517" y="47344"/>
                </a:lnTo>
                <a:lnTo>
                  <a:pt x="8168236" y="72238"/>
                </a:lnTo>
                <a:lnTo>
                  <a:pt x="8201409" y="101521"/>
                </a:lnTo>
                <a:lnTo>
                  <a:pt x="8230618" y="134778"/>
                </a:lnTo>
                <a:lnTo>
                  <a:pt x="8255450" y="171590"/>
                </a:lnTo>
                <a:lnTo>
                  <a:pt x="8275487" y="211540"/>
                </a:lnTo>
                <a:lnTo>
                  <a:pt x="8290314" y="254213"/>
                </a:lnTo>
                <a:lnTo>
                  <a:pt x="8299515" y="299191"/>
                </a:lnTo>
                <a:lnTo>
                  <a:pt x="8302675" y="346057"/>
                </a:lnTo>
                <a:lnTo>
                  <a:pt x="8302675" y="2177606"/>
                </a:lnTo>
                <a:lnTo>
                  <a:pt x="8299515" y="2224472"/>
                </a:lnTo>
                <a:lnTo>
                  <a:pt x="8290314" y="2269450"/>
                </a:lnTo>
                <a:lnTo>
                  <a:pt x="8275487" y="2312123"/>
                </a:lnTo>
                <a:lnTo>
                  <a:pt x="8255450" y="2352073"/>
                </a:lnTo>
                <a:lnTo>
                  <a:pt x="8230618" y="2388885"/>
                </a:lnTo>
                <a:lnTo>
                  <a:pt x="8201409" y="2422142"/>
                </a:lnTo>
                <a:lnTo>
                  <a:pt x="8168236" y="2451425"/>
                </a:lnTo>
                <a:lnTo>
                  <a:pt x="8131517" y="2476319"/>
                </a:lnTo>
                <a:lnTo>
                  <a:pt x="8091667" y="2496407"/>
                </a:lnTo>
                <a:lnTo>
                  <a:pt x="8049102" y="2511272"/>
                </a:lnTo>
                <a:lnTo>
                  <a:pt x="8004238" y="2520496"/>
                </a:lnTo>
                <a:lnTo>
                  <a:pt x="7957490" y="2523664"/>
                </a:lnTo>
                <a:close/>
              </a:path>
            </a:pathLst>
          </a:custGeom>
          <a:solidFill>
            <a:srgbClr val="FEE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50" b="1" i="0">
                <a:solidFill>
                  <a:srgbClr val="18181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50" b="1" i="0">
                <a:solidFill>
                  <a:srgbClr val="18181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767256"/>
            <a:ext cx="9737447" cy="851974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315719"/>
            <a:ext cx="9398192" cy="797127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050895" y="1028700"/>
            <a:ext cx="10237470" cy="9258300"/>
          </a:xfrm>
          <a:custGeom>
            <a:avLst/>
            <a:gdLst/>
            <a:ahLst/>
            <a:cxnLst/>
            <a:rect l="l" t="t" r="r" b="b"/>
            <a:pathLst>
              <a:path w="10237469" h="9258300">
                <a:moveTo>
                  <a:pt x="10237104" y="9258299"/>
                </a:moveTo>
                <a:lnTo>
                  <a:pt x="0" y="9258299"/>
                </a:lnTo>
                <a:lnTo>
                  <a:pt x="0" y="520115"/>
                </a:lnTo>
                <a:lnTo>
                  <a:pt x="2130" y="472871"/>
                </a:lnTo>
                <a:lnTo>
                  <a:pt x="8397" y="426797"/>
                </a:lnTo>
                <a:lnTo>
                  <a:pt x="18615" y="382076"/>
                </a:lnTo>
                <a:lnTo>
                  <a:pt x="32599" y="338895"/>
                </a:lnTo>
                <a:lnTo>
                  <a:pt x="50163" y="297439"/>
                </a:lnTo>
                <a:lnTo>
                  <a:pt x="71122" y="257895"/>
                </a:lnTo>
                <a:lnTo>
                  <a:pt x="95290" y="220447"/>
                </a:lnTo>
                <a:lnTo>
                  <a:pt x="122481" y="185282"/>
                </a:lnTo>
                <a:lnTo>
                  <a:pt x="152510" y="152584"/>
                </a:lnTo>
                <a:lnTo>
                  <a:pt x="185191" y="122541"/>
                </a:lnTo>
                <a:lnTo>
                  <a:pt x="220339" y="95336"/>
                </a:lnTo>
                <a:lnTo>
                  <a:pt x="257769" y="71157"/>
                </a:lnTo>
                <a:lnTo>
                  <a:pt x="297294" y="50188"/>
                </a:lnTo>
                <a:lnTo>
                  <a:pt x="338729" y="32615"/>
                </a:lnTo>
                <a:lnTo>
                  <a:pt x="381889" y="18624"/>
                </a:lnTo>
                <a:lnTo>
                  <a:pt x="426588" y="8401"/>
                </a:lnTo>
                <a:lnTo>
                  <a:pt x="472640" y="2131"/>
                </a:lnTo>
                <a:lnTo>
                  <a:pt x="519860" y="0"/>
                </a:lnTo>
                <a:lnTo>
                  <a:pt x="10237104" y="0"/>
                </a:lnTo>
                <a:lnTo>
                  <a:pt x="10237104" y="9258299"/>
                </a:lnTo>
                <a:close/>
              </a:path>
            </a:pathLst>
          </a:custGeom>
          <a:solidFill>
            <a:srgbClr val="FEE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70136" y="2404852"/>
            <a:ext cx="13547726" cy="4926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50" b="1" i="0">
                <a:solidFill>
                  <a:srgbClr val="18181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90384" y="3886154"/>
            <a:ext cx="15707231" cy="4645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30" Type="http://schemas.openxmlformats.org/officeDocument/2006/relationships/image" Target="../media/image33.png"/><Relationship Id="rId31" Type="http://schemas.openxmlformats.org/officeDocument/2006/relationships/image" Target="../media/image34.png"/><Relationship Id="rId32" Type="http://schemas.openxmlformats.org/officeDocument/2006/relationships/image" Target="../media/image35.png"/><Relationship Id="rId33" Type="http://schemas.openxmlformats.org/officeDocument/2006/relationships/image" Target="../media/image36.png"/><Relationship Id="rId34" Type="http://schemas.openxmlformats.org/officeDocument/2006/relationships/image" Target="../media/image37.png"/><Relationship Id="rId35" Type="http://schemas.openxmlformats.org/officeDocument/2006/relationships/image" Target="../media/image38.png"/><Relationship Id="rId36" Type="http://schemas.openxmlformats.org/officeDocument/2006/relationships/image" Target="../media/image39.png"/><Relationship Id="rId37" Type="http://schemas.openxmlformats.org/officeDocument/2006/relationships/image" Target="../media/image40.png"/><Relationship Id="rId38" Type="http://schemas.openxmlformats.org/officeDocument/2006/relationships/image" Target="../media/image41.png"/><Relationship Id="rId39" Type="http://schemas.openxmlformats.org/officeDocument/2006/relationships/image" Target="../media/image42.png"/><Relationship Id="rId40" Type="http://schemas.openxmlformats.org/officeDocument/2006/relationships/image" Target="../media/image43.png"/><Relationship Id="rId41" Type="http://schemas.openxmlformats.org/officeDocument/2006/relationships/image" Target="../media/image44.png"/><Relationship Id="rId42" Type="http://schemas.openxmlformats.org/officeDocument/2006/relationships/image" Target="../media/image45.png"/><Relationship Id="rId43" Type="http://schemas.openxmlformats.org/officeDocument/2006/relationships/image" Target="../media/image46.png"/><Relationship Id="rId44" Type="http://schemas.openxmlformats.org/officeDocument/2006/relationships/image" Target="../media/image47.png"/><Relationship Id="rId45" Type="http://schemas.openxmlformats.org/officeDocument/2006/relationships/image" Target="../media/image48.png"/><Relationship Id="rId46" Type="http://schemas.openxmlformats.org/officeDocument/2006/relationships/image" Target="../media/image49.png"/><Relationship Id="rId47" Type="http://schemas.openxmlformats.org/officeDocument/2006/relationships/image" Target="../media/image50.png"/><Relationship Id="rId48" Type="http://schemas.openxmlformats.org/officeDocument/2006/relationships/image" Target="../media/image51.png"/><Relationship Id="rId49" Type="http://schemas.openxmlformats.org/officeDocument/2006/relationships/image" Target="../media/image52.png"/><Relationship Id="rId50" Type="http://schemas.openxmlformats.org/officeDocument/2006/relationships/image" Target="../media/image53.png"/><Relationship Id="rId51" Type="http://schemas.openxmlformats.org/officeDocument/2006/relationships/image" Target="../media/image54.png"/><Relationship Id="rId52" Type="http://schemas.openxmlformats.org/officeDocument/2006/relationships/image" Target="../media/image55.png"/><Relationship Id="rId53" Type="http://schemas.openxmlformats.org/officeDocument/2006/relationships/image" Target="../media/image56.png"/><Relationship Id="rId54" Type="http://schemas.openxmlformats.org/officeDocument/2006/relationships/image" Target="../media/image57.png"/><Relationship Id="rId55" Type="http://schemas.openxmlformats.org/officeDocument/2006/relationships/image" Target="../media/image58.png"/><Relationship Id="rId56" Type="http://schemas.openxmlformats.org/officeDocument/2006/relationships/image" Target="../media/image59.png"/><Relationship Id="rId57" Type="http://schemas.openxmlformats.org/officeDocument/2006/relationships/image" Target="../media/image60.png"/><Relationship Id="rId58" Type="http://schemas.openxmlformats.org/officeDocument/2006/relationships/image" Target="../media/image61.png"/><Relationship Id="rId59" Type="http://schemas.openxmlformats.org/officeDocument/2006/relationships/image" Target="../media/image62.png"/><Relationship Id="rId60" Type="http://schemas.openxmlformats.org/officeDocument/2006/relationships/image" Target="../media/image63.png"/><Relationship Id="rId61" Type="http://schemas.openxmlformats.org/officeDocument/2006/relationships/image" Target="../media/image6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png"/><Relationship Id="rId5" Type="http://schemas.openxmlformats.org/officeDocument/2006/relationships/hyperlink" Target="http://info.cern.ch/hypertext/WWW/TheProject.html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jp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83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409120"/>
              <a:ext cx="14162405" cy="8877935"/>
            </a:xfrm>
            <a:custGeom>
              <a:avLst/>
              <a:gdLst/>
              <a:ahLst/>
              <a:cxnLst/>
              <a:rect l="l" t="t" r="r" b="b"/>
              <a:pathLst>
                <a:path w="14162405" h="8877935">
                  <a:moveTo>
                    <a:pt x="14161871" y="8877878"/>
                  </a:moveTo>
                  <a:lnTo>
                    <a:pt x="0" y="8877878"/>
                  </a:lnTo>
                  <a:lnTo>
                    <a:pt x="0" y="0"/>
                  </a:lnTo>
                  <a:lnTo>
                    <a:pt x="13642051" y="0"/>
                  </a:lnTo>
                  <a:lnTo>
                    <a:pt x="13689268" y="2130"/>
                  </a:lnTo>
                  <a:lnTo>
                    <a:pt x="13735316" y="8398"/>
                  </a:lnTo>
                  <a:lnTo>
                    <a:pt x="13780012" y="18617"/>
                  </a:lnTo>
                  <a:lnTo>
                    <a:pt x="13823168" y="32602"/>
                  </a:lnTo>
                  <a:lnTo>
                    <a:pt x="13864600" y="50168"/>
                  </a:lnTo>
                  <a:lnTo>
                    <a:pt x="13904122" y="71128"/>
                  </a:lnTo>
                  <a:lnTo>
                    <a:pt x="13941548" y="95298"/>
                  </a:lnTo>
                  <a:lnTo>
                    <a:pt x="13976694" y="122492"/>
                  </a:lnTo>
                  <a:lnTo>
                    <a:pt x="14009373" y="152524"/>
                  </a:lnTo>
                  <a:lnTo>
                    <a:pt x="14039399" y="185208"/>
                  </a:lnTo>
                  <a:lnTo>
                    <a:pt x="14066588" y="220360"/>
                  </a:lnTo>
                  <a:lnTo>
                    <a:pt x="14090754" y="257792"/>
                  </a:lnTo>
                  <a:lnTo>
                    <a:pt x="14111711" y="297321"/>
                  </a:lnTo>
                  <a:lnTo>
                    <a:pt x="14129274" y="338760"/>
                  </a:lnTo>
                  <a:lnTo>
                    <a:pt x="14143257" y="381924"/>
                  </a:lnTo>
                  <a:lnTo>
                    <a:pt x="14153474" y="426627"/>
                  </a:lnTo>
                  <a:lnTo>
                    <a:pt x="14159741" y="472684"/>
                  </a:lnTo>
                  <a:lnTo>
                    <a:pt x="14161871" y="519908"/>
                  </a:lnTo>
                  <a:lnTo>
                    <a:pt x="14161871" y="8877878"/>
                  </a:lnTo>
                  <a:close/>
                </a:path>
              </a:pathLst>
            </a:custGeom>
            <a:solidFill>
              <a:srgbClr val="FEE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456597" y="865655"/>
              <a:ext cx="798830" cy="352425"/>
            </a:xfrm>
            <a:custGeom>
              <a:avLst/>
              <a:gdLst/>
              <a:ahLst/>
              <a:cxnLst/>
              <a:rect l="l" t="t" r="r" b="b"/>
              <a:pathLst>
                <a:path w="798830" h="352425">
                  <a:moveTo>
                    <a:pt x="621777" y="352425"/>
                  </a:moveTo>
                  <a:lnTo>
                    <a:pt x="600592" y="331301"/>
                  </a:lnTo>
                  <a:lnTo>
                    <a:pt x="741449" y="190850"/>
                  </a:lnTo>
                  <a:lnTo>
                    <a:pt x="0" y="190850"/>
                  </a:lnTo>
                  <a:lnTo>
                    <a:pt x="0" y="161203"/>
                  </a:lnTo>
                  <a:lnTo>
                    <a:pt x="741449" y="161203"/>
                  </a:lnTo>
                  <a:lnTo>
                    <a:pt x="600592" y="21123"/>
                  </a:lnTo>
                  <a:lnTo>
                    <a:pt x="621777" y="0"/>
                  </a:lnTo>
                  <a:lnTo>
                    <a:pt x="798312" y="176027"/>
                  </a:lnTo>
                  <a:lnTo>
                    <a:pt x="621777" y="3524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1864" y="1876924"/>
              <a:ext cx="5385349" cy="84100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36659" y="2187918"/>
              <a:ext cx="4663622" cy="809908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39963" y="4071021"/>
              <a:ext cx="9525" cy="4552950"/>
            </a:xfrm>
            <a:custGeom>
              <a:avLst/>
              <a:gdLst/>
              <a:ahLst/>
              <a:cxnLst/>
              <a:rect l="l" t="t" r="r" b="b"/>
              <a:pathLst>
                <a:path w="9525" h="4552950">
                  <a:moveTo>
                    <a:pt x="9524" y="4552949"/>
                  </a:moveTo>
                  <a:lnTo>
                    <a:pt x="0" y="455294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455294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9595" y="9515596"/>
              <a:ext cx="157510" cy="1676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7902" y="8662690"/>
              <a:ext cx="164522" cy="1754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0434" y="7912675"/>
              <a:ext cx="168775" cy="1798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5402" y="7401351"/>
              <a:ext cx="153095" cy="1631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0532" y="7044796"/>
              <a:ext cx="152589" cy="16268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9989" y="6320982"/>
              <a:ext cx="171514" cy="1817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8562" y="6077035"/>
              <a:ext cx="153790" cy="1638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9268" y="5862383"/>
              <a:ext cx="146428" cy="1562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74348" y="5342304"/>
              <a:ext cx="157250" cy="1675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09885" y="4652426"/>
              <a:ext cx="171475" cy="1817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64000" y="4219169"/>
              <a:ext cx="160205" cy="17074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74893" y="3877949"/>
              <a:ext cx="149942" cy="1598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01969" y="3996014"/>
              <a:ext cx="149333" cy="15916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37667" y="4167536"/>
              <a:ext cx="155612" cy="1657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87614" y="7088591"/>
              <a:ext cx="151730" cy="16177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61638" y="7800590"/>
              <a:ext cx="166742" cy="1776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72237" y="6551439"/>
              <a:ext cx="170354" cy="18027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35314" y="6299045"/>
              <a:ext cx="162400" cy="17308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89465" y="6046780"/>
              <a:ext cx="165296" cy="17615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44831" y="5789162"/>
              <a:ext cx="168804" cy="18007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24237" y="5814264"/>
              <a:ext cx="166197" cy="1770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55369" y="5388442"/>
              <a:ext cx="163965" cy="1746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92349" y="4969216"/>
              <a:ext cx="150003" cy="15984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23096" y="5086894"/>
              <a:ext cx="170499" cy="18068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59362" y="5242721"/>
              <a:ext cx="164645" cy="1754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90906" y="5365788"/>
              <a:ext cx="155790" cy="1660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94201" y="6230293"/>
              <a:ext cx="150506" cy="16041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77964" y="6763208"/>
              <a:ext cx="168777" cy="17969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74445" y="7309895"/>
              <a:ext cx="162060" cy="1728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952715" y="8072152"/>
              <a:ext cx="159032" cy="1694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05368" y="8908844"/>
              <a:ext cx="168666" cy="17993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474140" y="9763284"/>
              <a:ext cx="147106" cy="15691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095657" y="7369227"/>
              <a:ext cx="146704" cy="15646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82744" y="6587436"/>
              <a:ext cx="151624" cy="16151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941931" y="6142658"/>
              <a:ext cx="158842" cy="16919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154259" y="5766631"/>
              <a:ext cx="147748" cy="15742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271290" y="5729784"/>
              <a:ext cx="168252" cy="17934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394586" y="5746603"/>
              <a:ext cx="160177" cy="17066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549465" y="5584675"/>
              <a:ext cx="156338" cy="16650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60108" y="5818209"/>
              <a:ext cx="242481" cy="21820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32598" y="5384926"/>
              <a:ext cx="1269365" cy="360680"/>
            </a:xfrm>
            <a:custGeom>
              <a:avLst/>
              <a:gdLst/>
              <a:ahLst/>
              <a:cxnLst/>
              <a:rect l="l" t="t" r="r" b="b"/>
              <a:pathLst>
                <a:path w="1269364" h="360679">
                  <a:moveTo>
                    <a:pt x="231025" y="305701"/>
                  </a:moveTo>
                  <a:lnTo>
                    <a:pt x="214236" y="264896"/>
                  </a:lnTo>
                  <a:lnTo>
                    <a:pt x="185470" y="230263"/>
                  </a:lnTo>
                  <a:lnTo>
                    <a:pt x="169583" y="214274"/>
                  </a:lnTo>
                  <a:lnTo>
                    <a:pt x="208191" y="157886"/>
                  </a:lnTo>
                  <a:lnTo>
                    <a:pt x="221411" y="139433"/>
                  </a:lnTo>
                  <a:lnTo>
                    <a:pt x="227266" y="118122"/>
                  </a:lnTo>
                  <a:lnTo>
                    <a:pt x="218643" y="100253"/>
                  </a:lnTo>
                  <a:lnTo>
                    <a:pt x="201434" y="92367"/>
                  </a:lnTo>
                  <a:lnTo>
                    <a:pt x="181521" y="101015"/>
                  </a:lnTo>
                  <a:lnTo>
                    <a:pt x="113055" y="166497"/>
                  </a:lnTo>
                  <a:lnTo>
                    <a:pt x="66662" y="129095"/>
                  </a:lnTo>
                  <a:lnTo>
                    <a:pt x="51714" y="116332"/>
                  </a:lnTo>
                  <a:lnTo>
                    <a:pt x="32245" y="110934"/>
                  </a:lnTo>
                  <a:lnTo>
                    <a:pt x="14516" y="121640"/>
                  </a:lnTo>
                  <a:lnTo>
                    <a:pt x="4864" y="140970"/>
                  </a:lnTo>
                  <a:lnTo>
                    <a:pt x="9575" y="161417"/>
                  </a:lnTo>
                  <a:lnTo>
                    <a:pt x="57188" y="225780"/>
                  </a:lnTo>
                  <a:lnTo>
                    <a:pt x="41046" y="246329"/>
                  </a:lnTo>
                  <a:lnTo>
                    <a:pt x="26327" y="267830"/>
                  </a:lnTo>
                  <a:lnTo>
                    <a:pt x="13246" y="290512"/>
                  </a:lnTo>
                  <a:lnTo>
                    <a:pt x="1993" y="314617"/>
                  </a:lnTo>
                  <a:lnTo>
                    <a:pt x="0" y="337908"/>
                  </a:lnTo>
                  <a:lnTo>
                    <a:pt x="11569" y="354368"/>
                  </a:lnTo>
                  <a:lnTo>
                    <a:pt x="31140" y="360197"/>
                  </a:lnTo>
                  <a:lnTo>
                    <a:pt x="53111" y="351663"/>
                  </a:lnTo>
                  <a:lnTo>
                    <a:pt x="69329" y="337667"/>
                  </a:lnTo>
                  <a:lnTo>
                    <a:pt x="84607" y="322694"/>
                  </a:lnTo>
                  <a:lnTo>
                    <a:pt x="99123" y="306984"/>
                  </a:lnTo>
                  <a:lnTo>
                    <a:pt x="113042" y="290741"/>
                  </a:lnTo>
                  <a:lnTo>
                    <a:pt x="129019" y="305117"/>
                  </a:lnTo>
                  <a:lnTo>
                    <a:pt x="146138" y="318401"/>
                  </a:lnTo>
                  <a:lnTo>
                    <a:pt x="164604" y="330314"/>
                  </a:lnTo>
                  <a:lnTo>
                    <a:pt x="184619" y="340601"/>
                  </a:lnTo>
                  <a:lnTo>
                    <a:pt x="207416" y="341795"/>
                  </a:lnTo>
                  <a:lnTo>
                    <a:pt x="223748" y="327558"/>
                  </a:lnTo>
                  <a:lnTo>
                    <a:pt x="231025" y="305701"/>
                  </a:lnTo>
                  <a:close/>
                </a:path>
                <a:path w="1269364" h="360679">
                  <a:moveTo>
                    <a:pt x="1269187" y="37503"/>
                  </a:moveTo>
                  <a:lnTo>
                    <a:pt x="1259205" y="12395"/>
                  </a:lnTo>
                  <a:lnTo>
                    <a:pt x="1236599" y="0"/>
                  </a:lnTo>
                  <a:lnTo>
                    <a:pt x="1208811" y="9753"/>
                  </a:lnTo>
                  <a:lnTo>
                    <a:pt x="1109484" y="92214"/>
                  </a:lnTo>
                  <a:lnTo>
                    <a:pt x="1049845" y="36880"/>
                  </a:lnTo>
                  <a:lnTo>
                    <a:pt x="1030719" y="18021"/>
                  </a:lnTo>
                  <a:lnTo>
                    <a:pt x="1004747" y="8877"/>
                  </a:lnTo>
                  <a:lnTo>
                    <a:pt x="979589" y="21767"/>
                  </a:lnTo>
                  <a:lnTo>
                    <a:pt x="964641" y="47091"/>
                  </a:lnTo>
                  <a:lnTo>
                    <a:pt x="969276" y="75260"/>
                  </a:lnTo>
                  <a:lnTo>
                    <a:pt x="1027569" y="167335"/>
                  </a:lnTo>
                  <a:lnTo>
                    <a:pt x="1003782" y="193687"/>
                  </a:lnTo>
                  <a:lnTo>
                    <a:pt x="981697" y="221513"/>
                  </a:lnTo>
                  <a:lnTo>
                    <a:pt x="961618" y="251117"/>
                  </a:lnTo>
                  <a:lnTo>
                    <a:pt x="943876" y="282803"/>
                  </a:lnTo>
                  <a:lnTo>
                    <a:pt x="939076" y="314286"/>
                  </a:lnTo>
                  <a:lnTo>
                    <a:pt x="953338" y="337731"/>
                  </a:lnTo>
                  <a:lnTo>
                    <a:pt x="979398" y="347510"/>
                  </a:lnTo>
                  <a:lnTo>
                    <a:pt x="1010031" y="337997"/>
                  </a:lnTo>
                  <a:lnTo>
                    <a:pt x="1033437" y="320522"/>
                  </a:lnTo>
                  <a:lnTo>
                    <a:pt x="1055611" y="301663"/>
                  </a:lnTo>
                  <a:lnTo>
                    <a:pt x="1076782" y="281736"/>
                  </a:lnTo>
                  <a:lnTo>
                    <a:pt x="1097165" y="261112"/>
                  </a:lnTo>
                  <a:lnTo>
                    <a:pt x="1117638" y="282181"/>
                  </a:lnTo>
                  <a:lnTo>
                    <a:pt x="1139634" y="301866"/>
                  </a:lnTo>
                  <a:lnTo>
                    <a:pt x="1163548" y="319862"/>
                  </a:lnTo>
                  <a:lnTo>
                    <a:pt x="1189786" y="335902"/>
                  </a:lnTo>
                  <a:lnTo>
                    <a:pt x="1220571" y="339598"/>
                  </a:lnTo>
                  <a:lnTo>
                    <a:pt x="1244092" y="321805"/>
                  </a:lnTo>
                  <a:lnTo>
                    <a:pt x="1256042" y="292849"/>
                  </a:lnTo>
                  <a:lnTo>
                    <a:pt x="1252067" y="263067"/>
                  </a:lnTo>
                  <a:lnTo>
                    <a:pt x="1237221" y="235826"/>
                  </a:lnTo>
                  <a:lnTo>
                    <a:pt x="1220266" y="210210"/>
                  </a:lnTo>
                  <a:lnTo>
                    <a:pt x="1201572" y="185928"/>
                  </a:lnTo>
                  <a:lnTo>
                    <a:pt x="1181531" y="162687"/>
                  </a:lnTo>
                  <a:lnTo>
                    <a:pt x="1239393" y="89763"/>
                  </a:lnTo>
                  <a:lnTo>
                    <a:pt x="1259090" y="65900"/>
                  </a:lnTo>
                  <a:lnTo>
                    <a:pt x="1269187" y="37503"/>
                  </a:lnTo>
                  <a:close/>
                </a:path>
              </a:pathLst>
            </a:custGeom>
            <a:solidFill>
              <a:srgbClr val="F5DE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69386" y="6287194"/>
              <a:ext cx="245809" cy="2420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27031" y="5660943"/>
              <a:ext cx="199907" cy="2348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854262" y="6409956"/>
              <a:ext cx="227266" cy="20186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713205" y="5996578"/>
              <a:ext cx="361950" cy="320040"/>
            </a:xfrm>
            <a:custGeom>
              <a:avLst/>
              <a:gdLst/>
              <a:ahLst/>
              <a:cxnLst/>
              <a:rect l="l" t="t" r="r" b="b"/>
              <a:pathLst>
                <a:path w="361950" h="320039">
                  <a:moveTo>
                    <a:pt x="350146" y="194584"/>
                  </a:moveTo>
                  <a:lnTo>
                    <a:pt x="326914" y="202117"/>
                  </a:lnTo>
                  <a:lnTo>
                    <a:pt x="301791" y="201229"/>
                  </a:lnTo>
                  <a:lnTo>
                    <a:pt x="225871" y="200222"/>
                  </a:lnTo>
                  <a:lnTo>
                    <a:pt x="214511" y="248784"/>
                  </a:lnTo>
                  <a:lnTo>
                    <a:pt x="196327" y="295530"/>
                  </a:lnTo>
                  <a:lnTo>
                    <a:pt x="154415" y="319506"/>
                  </a:lnTo>
                  <a:lnTo>
                    <a:pt x="131269" y="313111"/>
                  </a:lnTo>
                  <a:lnTo>
                    <a:pt x="118427" y="291348"/>
                  </a:lnTo>
                  <a:lnTo>
                    <a:pt x="115778" y="266607"/>
                  </a:lnTo>
                  <a:lnTo>
                    <a:pt x="115514" y="242292"/>
                  </a:lnTo>
                  <a:lnTo>
                    <a:pt x="117318" y="218319"/>
                  </a:lnTo>
                  <a:lnTo>
                    <a:pt x="120874" y="194602"/>
                  </a:lnTo>
                  <a:lnTo>
                    <a:pt x="97379" y="191738"/>
                  </a:lnTo>
                  <a:lnTo>
                    <a:pt x="50786" y="183042"/>
                  </a:lnTo>
                  <a:lnTo>
                    <a:pt x="6572" y="161648"/>
                  </a:lnTo>
                  <a:lnTo>
                    <a:pt x="0" y="140043"/>
                  </a:lnTo>
                  <a:lnTo>
                    <a:pt x="8093" y="119211"/>
                  </a:lnTo>
                  <a:lnTo>
                    <a:pt x="30759" y="106624"/>
                  </a:lnTo>
                  <a:lnTo>
                    <a:pt x="60008" y="102299"/>
                  </a:lnTo>
                  <a:lnTo>
                    <a:pt x="89023" y="100561"/>
                  </a:lnTo>
                  <a:lnTo>
                    <a:pt x="117872" y="101026"/>
                  </a:lnTo>
                  <a:lnTo>
                    <a:pt x="146624" y="103313"/>
                  </a:lnTo>
                  <a:lnTo>
                    <a:pt x="177011" y="19858"/>
                  </a:lnTo>
                  <a:lnTo>
                    <a:pt x="193040" y="2926"/>
                  </a:lnTo>
                  <a:lnTo>
                    <a:pt x="216871" y="0"/>
                  </a:lnTo>
                  <a:lnTo>
                    <a:pt x="237666" y="9835"/>
                  </a:lnTo>
                  <a:lnTo>
                    <a:pt x="244591" y="31190"/>
                  </a:lnTo>
                  <a:lnTo>
                    <a:pt x="241885" y="52847"/>
                  </a:lnTo>
                  <a:lnTo>
                    <a:pt x="235874" y="118662"/>
                  </a:lnTo>
                  <a:lnTo>
                    <a:pt x="337948" y="141881"/>
                  </a:lnTo>
                  <a:lnTo>
                    <a:pt x="358108" y="154997"/>
                  </a:lnTo>
                  <a:lnTo>
                    <a:pt x="361359" y="175721"/>
                  </a:lnTo>
                  <a:lnTo>
                    <a:pt x="350146" y="194584"/>
                  </a:lnTo>
                  <a:close/>
                </a:path>
              </a:pathLst>
            </a:custGeom>
            <a:solidFill>
              <a:srgbClr val="F5DE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769062" y="6058518"/>
              <a:ext cx="230151" cy="20549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758495" y="6873182"/>
              <a:ext cx="408940" cy="387985"/>
            </a:xfrm>
            <a:custGeom>
              <a:avLst/>
              <a:gdLst/>
              <a:ahLst/>
              <a:cxnLst/>
              <a:rect l="l" t="t" r="r" b="b"/>
              <a:pathLst>
                <a:path w="408939" h="387984">
                  <a:moveTo>
                    <a:pt x="284882" y="379355"/>
                  </a:moveTo>
                  <a:lnTo>
                    <a:pt x="228754" y="373385"/>
                  </a:lnTo>
                  <a:lnTo>
                    <a:pt x="193385" y="323776"/>
                  </a:lnTo>
                  <a:lnTo>
                    <a:pt x="167739" y="270379"/>
                  </a:lnTo>
                  <a:lnTo>
                    <a:pt x="141267" y="282592"/>
                  </a:lnTo>
                  <a:lnTo>
                    <a:pt x="114305" y="293900"/>
                  </a:lnTo>
                  <a:lnTo>
                    <a:pt x="86733" y="303889"/>
                  </a:lnTo>
                  <a:lnTo>
                    <a:pt x="58436" y="312143"/>
                  </a:lnTo>
                  <a:lnTo>
                    <a:pt x="26201" y="310390"/>
                  </a:lnTo>
                  <a:lnTo>
                    <a:pt x="5129" y="291995"/>
                  </a:lnTo>
                  <a:lnTo>
                    <a:pt x="0" y="264875"/>
                  </a:lnTo>
                  <a:lnTo>
                    <a:pt x="15591" y="236946"/>
                  </a:lnTo>
                  <a:lnTo>
                    <a:pt x="43438" y="213320"/>
                  </a:lnTo>
                  <a:lnTo>
                    <a:pt x="72770" y="192452"/>
                  </a:lnTo>
                  <a:lnTo>
                    <a:pt x="103432" y="173974"/>
                  </a:lnTo>
                  <a:lnTo>
                    <a:pt x="135269" y="157517"/>
                  </a:lnTo>
                  <a:lnTo>
                    <a:pt x="112539" y="50095"/>
                  </a:lnTo>
                  <a:lnTo>
                    <a:pt x="118168" y="21862"/>
                  </a:lnTo>
                  <a:lnTo>
                    <a:pt x="141201" y="3255"/>
                  </a:lnTo>
                  <a:lnTo>
                    <a:pt x="169471" y="0"/>
                  </a:lnTo>
                  <a:lnTo>
                    <a:pt x="190809" y="17819"/>
                  </a:lnTo>
                  <a:lnTo>
                    <a:pt x="202125" y="42345"/>
                  </a:lnTo>
                  <a:lnTo>
                    <a:pt x="214084" y="66770"/>
                  </a:lnTo>
                  <a:lnTo>
                    <a:pt x="238947" y="115513"/>
                  </a:lnTo>
                  <a:lnTo>
                    <a:pt x="361319" y="72860"/>
                  </a:lnTo>
                  <a:lnTo>
                    <a:pt x="391041" y="73360"/>
                  </a:lnTo>
                  <a:lnTo>
                    <a:pt x="408031" y="92947"/>
                  </a:lnTo>
                  <a:lnTo>
                    <a:pt x="408610" y="120112"/>
                  </a:lnTo>
                  <a:lnTo>
                    <a:pt x="389100" y="143341"/>
                  </a:lnTo>
                  <a:lnTo>
                    <a:pt x="362111" y="158877"/>
                  </a:lnTo>
                  <a:lnTo>
                    <a:pt x="281767" y="207407"/>
                  </a:lnTo>
                  <a:lnTo>
                    <a:pt x="292539" y="236314"/>
                  </a:lnTo>
                  <a:lnTo>
                    <a:pt x="301657" y="265751"/>
                  </a:lnTo>
                  <a:lnTo>
                    <a:pt x="308674" y="295842"/>
                  </a:lnTo>
                  <a:lnTo>
                    <a:pt x="313144" y="326709"/>
                  </a:lnTo>
                  <a:lnTo>
                    <a:pt x="306354" y="356244"/>
                  </a:lnTo>
                  <a:lnTo>
                    <a:pt x="284882" y="379355"/>
                  </a:lnTo>
                  <a:close/>
                </a:path>
              </a:pathLst>
            </a:custGeom>
            <a:solidFill>
              <a:srgbClr val="F5DE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26163" y="4895374"/>
              <a:ext cx="218920" cy="1964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527475" y="4462329"/>
              <a:ext cx="183138" cy="18198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959111" y="4300663"/>
              <a:ext cx="2839720" cy="1634489"/>
            </a:xfrm>
            <a:custGeom>
              <a:avLst/>
              <a:gdLst/>
              <a:ahLst/>
              <a:cxnLst/>
              <a:rect l="l" t="t" r="r" b="b"/>
              <a:pathLst>
                <a:path w="2839720" h="1634489">
                  <a:moveTo>
                    <a:pt x="301510" y="529120"/>
                  </a:moveTo>
                  <a:lnTo>
                    <a:pt x="272211" y="486117"/>
                  </a:lnTo>
                  <a:lnTo>
                    <a:pt x="230619" y="453072"/>
                  </a:lnTo>
                  <a:lnTo>
                    <a:pt x="208280" y="438619"/>
                  </a:lnTo>
                  <a:lnTo>
                    <a:pt x="239242" y="363893"/>
                  </a:lnTo>
                  <a:lnTo>
                    <a:pt x="249936" y="339458"/>
                  </a:lnTo>
                  <a:lnTo>
                    <a:pt x="251612" y="313270"/>
                  </a:lnTo>
                  <a:lnTo>
                    <a:pt x="237337" y="294665"/>
                  </a:lnTo>
                  <a:lnTo>
                    <a:pt x="215519" y="289712"/>
                  </a:lnTo>
                  <a:lnTo>
                    <a:pt x="194614" y="304444"/>
                  </a:lnTo>
                  <a:lnTo>
                    <a:pt x="131483" y="396786"/>
                  </a:lnTo>
                  <a:lnTo>
                    <a:pt x="68618" y="364909"/>
                  </a:lnTo>
                  <a:lnTo>
                    <a:pt x="48247" y="353720"/>
                  </a:lnTo>
                  <a:lnTo>
                    <a:pt x="24345" y="352285"/>
                  </a:lnTo>
                  <a:lnTo>
                    <a:pt x="6426" y="369036"/>
                  </a:lnTo>
                  <a:lnTo>
                    <a:pt x="0" y="393712"/>
                  </a:lnTo>
                  <a:lnTo>
                    <a:pt x="10553" y="416115"/>
                  </a:lnTo>
                  <a:lnTo>
                    <a:pt x="81165" y="479069"/>
                  </a:lnTo>
                  <a:lnTo>
                    <a:pt x="67513" y="506615"/>
                  </a:lnTo>
                  <a:lnTo>
                    <a:pt x="55714" y="535038"/>
                  </a:lnTo>
                  <a:lnTo>
                    <a:pt x="46075" y="564476"/>
                  </a:lnTo>
                  <a:lnTo>
                    <a:pt x="38900" y="595109"/>
                  </a:lnTo>
                  <a:lnTo>
                    <a:pt x="42392" y="622452"/>
                  </a:lnTo>
                  <a:lnTo>
                    <a:pt x="59817" y="638619"/>
                  </a:lnTo>
                  <a:lnTo>
                    <a:pt x="83807" y="640638"/>
                  </a:lnTo>
                  <a:lnTo>
                    <a:pt x="106984" y="625513"/>
                  </a:lnTo>
                  <a:lnTo>
                    <a:pt x="122377" y="605282"/>
                  </a:lnTo>
                  <a:lnTo>
                    <a:pt x="136436" y="584212"/>
                  </a:lnTo>
                  <a:lnTo>
                    <a:pt x="149402" y="562521"/>
                  </a:lnTo>
                  <a:lnTo>
                    <a:pt x="161531" y="540435"/>
                  </a:lnTo>
                  <a:lnTo>
                    <a:pt x="183553" y="553173"/>
                  </a:lnTo>
                  <a:lnTo>
                    <a:pt x="206603" y="564349"/>
                  </a:lnTo>
                  <a:lnTo>
                    <a:pt x="230809" y="573646"/>
                  </a:lnTo>
                  <a:lnTo>
                    <a:pt x="256336" y="580783"/>
                  </a:lnTo>
                  <a:lnTo>
                    <a:pt x="282956" y="576529"/>
                  </a:lnTo>
                  <a:lnTo>
                    <a:pt x="298399" y="556094"/>
                  </a:lnTo>
                  <a:lnTo>
                    <a:pt x="301510" y="529120"/>
                  </a:lnTo>
                  <a:close/>
                </a:path>
                <a:path w="2839720" h="1634489">
                  <a:moveTo>
                    <a:pt x="976414" y="299872"/>
                  </a:moveTo>
                  <a:lnTo>
                    <a:pt x="973226" y="272719"/>
                  </a:lnTo>
                  <a:lnTo>
                    <a:pt x="954341" y="254762"/>
                  </a:lnTo>
                  <a:lnTo>
                    <a:pt x="924534" y="257136"/>
                  </a:lnTo>
                  <a:lnTo>
                    <a:pt x="806386" y="312026"/>
                  </a:lnTo>
                  <a:lnTo>
                    <a:pt x="776795" y="265798"/>
                  </a:lnTo>
                  <a:lnTo>
                    <a:pt x="762444" y="242646"/>
                  </a:lnTo>
                  <a:lnTo>
                    <a:pt x="748741" y="219316"/>
                  </a:lnTo>
                  <a:lnTo>
                    <a:pt x="725703" y="203568"/>
                  </a:lnTo>
                  <a:lnTo>
                    <a:pt x="697788" y="209638"/>
                  </a:lnTo>
                  <a:lnTo>
                    <a:pt x="676579" y="230568"/>
                  </a:lnTo>
                  <a:lnTo>
                    <a:pt x="673709" y="259397"/>
                  </a:lnTo>
                  <a:lnTo>
                    <a:pt x="706920" y="364413"/>
                  </a:lnTo>
                  <a:lnTo>
                    <a:pt x="676821" y="383984"/>
                  </a:lnTo>
                  <a:lnTo>
                    <a:pt x="648093" y="405409"/>
                  </a:lnTo>
                  <a:lnTo>
                    <a:pt x="620915" y="429107"/>
                  </a:lnTo>
                  <a:lnTo>
                    <a:pt x="595503" y="455460"/>
                  </a:lnTo>
                  <a:lnTo>
                    <a:pt x="582625" y="484974"/>
                  </a:lnTo>
                  <a:lnTo>
                    <a:pt x="590423" y="511568"/>
                  </a:lnTo>
                  <a:lnTo>
                    <a:pt x="613270" y="527862"/>
                  </a:lnTo>
                  <a:lnTo>
                    <a:pt x="645541" y="526516"/>
                  </a:lnTo>
                  <a:lnTo>
                    <a:pt x="672998" y="515505"/>
                  </a:lnTo>
                  <a:lnTo>
                    <a:pt x="699554" y="502831"/>
                  </a:lnTo>
                  <a:lnTo>
                    <a:pt x="725373" y="488823"/>
                  </a:lnTo>
                  <a:lnTo>
                    <a:pt x="750646" y="473849"/>
                  </a:lnTo>
                  <a:lnTo>
                    <a:pt x="765175" y="499745"/>
                  </a:lnTo>
                  <a:lnTo>
                    <a:pt x="781596" y="524637"/>
                  </a:lnTo>
                  <a:lnTo>
                    <a:pt x="800315" y="548398"/>
                  </a:lnTo>
                  <a:lnTo>
                    <a:pt x="821702" y="570852"/>
                  </a:lnTo>
                  <a:lnTo>
                    <a:pt x="850773" y="582510"/>
                  </a:lnTo>
                  <a:lnTo>
                    <a:pt x="878382" y="571271"/>
                  </a:lnTo>
                  <a:lnTo>
                    <a:pt x="897597" y="546061"/>
                  </a:lnTo>
                  <a:lnTo>
                    <a:pt x="901471" y="515835"/>
                  </a:lnTo>
                  <a:lnTo>
                    <a:pt x="893927" y="485406"/>
                  </a:lnTo>
                  <a:lnTo>
                    <a:pt x="884008" y="455980"/>
                  </a:lnTo>
                  <a:lnTo>
                    <a:pt x="872058" y="427405"/>
                  </a:lnTo>
                  <a:lnTo>
                    <a:pt x="858456" y="399554"/>
                  </a:lnTo>
                  <a:lnTo>
                    <a:pt x="933831" y="343230"/>
                  </a:lnTo>
                  <a:lnTo>
                    <a:pt x="959154" y="325056"/>
                  </a:lnTo>
                  <a:lnTo>
                    <a:pt x="976414" y="299872"/>
                  </a:lnTo>
                  <a:close/>
                </a:path>
                <a:path w="2839720" h="1634489">
                  <a:moveTo>
                    <a:pt x="1519110" y="804202"/>
                  </a:moveTo>
                  <a:lnTo>
                    <a:pt x="1483804" y="760044"/>
                  </a:lnTo>
                  <a:lnTo>
                    <a:pt x="1436027" y="727659"/>
                  </a:lnTo>
                  <a:lnTo>
                    <a:pt x="1410728" y="713727"/>
                  </a:lnTo>
                  <a:lnTo>
                    <a:pt x="1437982" y="630491"/>
                  </a:lnTo>
                  <a:lnTo>
                    <a:pt x="1447622" y="603084"/>
                  </a:lnTo>
                  <a:lnTo>
                    <a:pt x="1447279" y="574700"/>
                  </a:lnTo>
                  <a:lnTo>
                    <a:pt x="1430274" y="555777"/>
                  </a:lnTo>
                  <a:lnTo>
                    <a:pt x="1406232" y="552221"/>
                  </a:lnTo>
                  <a:lnTo>
                    <a:pt x="1384782" y="569899"/>
                  </a:lnTo>
                  <a:lnTo>
                    <a:pt x="1324127" y="675017"/>
                  </a:lnTo>
                  <a:lnTo>
                    <a:pt x="1253439" y="645629"/>
                  </a:lnTo>
                  <a:lnTo>
                    <a:pt x="1230464" y="635203"/>
                  </a:lnTo>
                  <a:lnTo>
                    <a:pt x="1204493" y="635609"/>
                  </a:lnTo>
                  <a:lnTo>
                    <a:pt x="1186497" y="655167"/>
                  </a:lnTo>
                  <a:lnTo>
                    <a:pt x="1181569" y="682396"/>
                  </a:lnTo>
                  <a:lnTo>
                    <a:pt x="1194777" y="705827"/>
                  </a:lnTo>
                  <a:lnTo>
                    <a:pt x="1276337" y="768172"/>
                  </a:lnTo>
                  <a:lnTo>
                    <a:pt x="1263853" y="799134"/>
                  </a:lnTo>
                  <a:lnTo>
                    <a:pt x="1253413" y="830872"/>
                  </a:lnTo>
                  <a:lnTo>
                    <a:pt x="1245362" y="863536"/>
                  </a:lnTo>
                  <a:lnTo>
                    <a:pt x="1240015" y="897318"/>
                  </a:lnTo>
                  <a:lnTo>
                    <a:pt x="1246098" y="926592"/>
                  </a:lnTo>
                  <a:lnTo>
                    <a:pt x="1266367" y="942644"/>
                  </a:lnTo>
                  <a:lnTo>
                    <a:pt x="1292567" y="942809"/>
                  </a:lnTo>
                  <a:lnTo>
                    <a:pt x="1316482" y="924433"/>
                  </a:lnTo>
                  <a:lnTo>
                    <a:pt x="1331455" y="901319"/>
                  </a:lnTo>
                  <a:lnTo>
                    <a:pt x="1344879" y="877430"/>
                  </a:lnTo>
                  <a:lnTo>
                    <a:pt x="1357071" y="852919"/>
                  </a:lnTo>
                  <a:lnTo>
                    <a:pt x="1368374" y="827976"/>
                  </a:lnTo>
                  <a:lnTo>
                    <a:pt x="1393278" y="840028"/>
                  </a:lnTo>
                  <a:lnTo>
                    <a:pt x="1419136" y="850239"/>
                  </a:lnTo>
                  <a:lnTo>
                    <a:pt x="1446136" y="858304"/>
                  </a:lnTo>
                  <a:lnTo>
                    <a:pt x="1474482" y="863879"/>
                  </a:lnTo>
                  <a:lnTo>
                    <a:pt x="1502930" y="857084"/>
                  </a:lnTo>
                  <a:lnTo>
                    <a:pt x="1517967" y="833691"/>
                  </a:lnTo>
                  <a:lnTo>
                    <a:pt x="1519110" y="804202"/>
                  </a:lnTo>
                  <a:close/>
                </a:path>
                <a:path w="2839720" h="1634489">
                  <a:moveTo>
                    <a:pt x="1933676" y="1536103"/>
                  </a:moveTo>
                  <a:lnTo>
                    <a:pt x="1908454" y="1502041"/>
                  </a:lnTo>
                  <a:lnTo>
                    <a:pt x="1873491" y="1476540"/>
                  </a:lnTo>
                  <a:lnTo>
                    <a:pt x="1854923" y="1465503"/>
                  </a:lnTo>
                  <a:lnTo>
                    <a:pt x="1877504" y="1403908"/>
                  </a:lnTo>
                  <a:lnTo>
                    <a:pt x="1885403" y="1383588"/>
                  </a:lnTo>
                  <a:lnTo>
                    <a:pt x="1885848" y="1362354"/>
                  </a:lnTo>
                  <a:lnTo>
                    <a:pt x="1873580" y="1347774"/>
                  </a:lnTo>
                  <a:lnTo>
                    <a:pt x="1855685" y="1344498"/>
                  </a:lnTo>
                  <a:lnTo>
                    <a:pt x="1839239" y="1357198"/>
                  </a:lnTo>
                  <a:lnTo>
                    <a:pt x="1791068" y="1434414"/>
                  </a:lnTo>
                  <a:lnTo>
                    <a:pt x="1738947" y="1410601"/>
                  </a:lnTo>
                  <a:lnTo>
                    <a:pt x="1721942" y="1402257"/>
                  </a:lnTo>
                  <a:lnTo>
                    <a:pt x="1702460" y="1401864"/>
                  </a:lnTo>
                  <a:lnTo>
                    <a:pt x="1688465" y="1416075"/>
                  </a:lnTo>
                  <a:lnTo>
                    <a:pt x="1684058" y="1436382"/>
                  </a:lnTo>
                  <a:lnTo>
                    <a:pt x="1693354" y="1454277"/>
                  </a:lnTo>
                  <a:lnTo>
                    <a:pt x="1752930" y="1502867"/>
                  </a:lnTo>
                  <a:lnTo>
                    <a:pt x="1742859" y="1525752"/>
                  </a:lnTo>
                  <a:lnTo>
                    <a:pt x="1734261" y="1549234"/>
                  </a:lnTo>
                  <a:lnTo>
                    <a:pt x="1727390" y="1573491"/>
                  </a:lnTo>
                  <a:lnTo>
                    <a:pt x="1722488" y="1598676"/>
                  </a:lnTo>
                  <a:lnTo>
                    <a:pt x="1726336" y="1620761"/>
                  </a:lnTo>
                  <a:lnTo>
                    <a:pt x="1741068" y="1633308"/>
                  </a:lnTo>
                  <a:lnTo>
                    <a:pt x="1760613" y="1634109"/>
                  </a:lnTo>
                  <a:lnTo>
                    <a:pt x="1778901" y="1620977"/>
                  </a:lnTo>
                  <a:lnTo>
                    <a:pt x="1790763" y="1604048"/>
                  </a:lnTo>
                  <a:lnTo>
                    <a:pt x="1801482" y="1586484"/>
                  </a:lnTo>
                  <a:lnTo>
                    <a:pt x="1811261" y="1568437"/>
                  </a:lnTo>
                  <a:lnTo>
                    <a:pt x="1820354" y="1550085"/>
                  </a:lnTo>
                  <a:lnTo>
                    <a:pt x="1838617" y="1559699"/>
                  </a:lnTo>
                  <a:lnTo>
                    <a:pt x="1857705" y="1567980"/>
                  </a:lnTo>
                  <a:lnTo>
                    <a:pt x="1877695" y="1574673"/>
                  </a:lnTo>
                  <a:lnTo>
                    <a:pt x="1898688" y="1579549"/>
                  </a:lnTo>
                  <a:lnTo>
                    <a:pt x="1920176" y="1575257"/>
                  </a:lnTo>
                  <a:lnTo>
                    <a:pt x="1932051" y="1558150"/>
                  </a:lnTo>
                  <a:lnTo>
                    <a:pt x="1933676" y="1536103"/>
                  </a:lnTo>
                  <a:close/>
                </a:path>
                <a:path w="2839720" h="1634489">
                  <a:moveTo>
                    <a:pt x="2839402" y="117983"/>
                  </a:moveTo>
                  <a:lnTo>
                    <a:pt x="2826004" y="97447"/>
                  </a:lnTo>
                  <a:lnTo>
                    <a:pt x="2798203" y="93116"/>
                  </a:lnTo>
                  <a:lnTo>
                    <a:pt x="2678392" y="117386"/>
                  </a:lnTo>
                  <a:lnTo>
                    <a:pt x="2653411" y="44310"/>
                  </a:lnTo>
                  <a:lnTo>
                    <a:pt x="2645918" y="19951"/>
                  </a:lnTo>
                  <a:lnTo>
                    <a:pt x="2628366" y="533"/>
                  </a:lnTo>
                  <a:lnTo>
                    <a:pt x="2601557" y="0"/>
                  </a:lnTo>
                  <a:lnTo>
                    <a:pt x="2577592" y="14478"/>
                  </a:lnTo>
                  <a:lnTo>
                    <a:pt x="2568600" y="40144"/>
                  </a:lnTo>
                  <a:lnTo>
                    <a:pt x="2576068" y="143433"/>
                  </a:lnTo>
                  <a:lnTo>
                    <a:pt x="2544330" y="154724"/>
                  </a:lnTo>
                  <a:lnTo>
                    <a:pt x="2513368" y="168071"/>
                  </a:lnTo>
                  <a:lnTo>
                    <a:pt x="2483294" y="183832"/>
                  </a:lnTo>
                  <a:lnTo>
                    <a:pt x="2454249" y="202336"/>
                  </a:lnTo>
                  <a:lnTo>
                    <a:pt x="2436114" y="226479"/>
                  </a:lnTo>
                  <a:lnTo>
                    <a:pt x="2437434" y="252501"/>
                  </a:lnTo>
                  <a:lnTo>
                    <a:pt x="2454732" y="272440"/>
                  </a:lnTo>
                  <a:lnTo>
                    <a:pt x="2484539" y="278307"/>
                  </a:lnTo>
                  <a:lnTo>
                    <a:pt x="2512060" y="274180"/>
                  </a:lnTo>
                  <a:lnTo>
                    <a:pt x="2539136" y="268338"/>
                  </a:lnTo>
                  <a:lnTo>
                    <a:pt x="2565793" y="261188"/>
                  </a:lnTo>
                  <a:lnTo>
                    <a:pt x="2592095" y="253149"/>
                  </a:lnTo>
                  <a:lnTo>
                    <a:pt x="2599664" y="279971"/>
                  </a:lnTo>
                  <a:lnTo>
                    <a:pt x="2609253" y="306285"/>
                  </a:lnTo>
                  <a:lnTo>
                    <a:pt x="2621216" y="332054"/>
                  </a:lnTo>
                  <a:lnTo>
                    <a:pt x="2635948" y="357212"/>
                  </a:lnTo>
                  <a:lnTo>
                    <a:pt x="2659926" y="374192"/>
                  </a:lnTo>
                  <a:lnTo>
                    <a:pt x="2687561" y="369963"/>
                  </a:lnTo>
                  <a:lnTo>
                    <a:pt x="2710611" y="351142"/>
                  </a:lnTo>
                  <a:lnTo>
                    <a:pt x="2720810" y="324370"/>
                  </a:lnTo>
                  <a:lnTo>
                    <a:pt x="2720505" y="294932"/>
                  </a:lnTo>
                  <a:lnTo>
                    <a:pt x="2717838" y="265874"/>
                  </a:lnTo>
                  <a:lnTo>
                    <a:pt x="2713164" y="237172"/>
                  </a:lnTo>
                  <a:lnTo>
                    <a:pt x="2706827" y="208800"/>
                  </a:lnTo>
                  <a:lnTo>
                    <a:pt x="2788069" y="173710"/>
                  </a:lnTo>
                  <a:lnTo>
                    <a:pt x="2815259" y="162610"/>
                  </a:lnTo>
                  <a:lnTo>
                    <a:pt x="2836456" y="143459"/>
                  </a:lnTo>
                  <a:lnTo>
                    <a:pt x="2839402" y="117983"/>
                  </a:lnTo>
                  <a:close/>
                </a:path>
              </a:pathLst>
            </a:custGeom>
            <a:solidFill>
              <a:srgbClr val="F5DE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491216" y="6441826"/>
              <a:ext cx="214995" cy="19601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739163" y="5501054"/>
              <a:ext cx="283210" cy="257810"/>
            </a:xfrm>
            <a:custGeom>
              <a:avLst/>
              <a:gdLst/>
              <a:ahLst/>
              <a:cxnLst/>
              <a:rect l="l" t="t" r="r" b="b"/>
              <a:pathLst>
                <a:path w="283210" h="257810">
                  <a:moveTo>
                    <a:pt x="175087" y="246237"/>
                  </a:moveTo>
                  <a:lnTo>
                    <a:pt x="157912" y="256859"/>
                  </a:lnTo>
                  <a:lnTo>
                    <a:pt x="138934" y="257225"/>
                  </a:lnTo>
                  <a:lnTo>
                    <a:pt x="124311" y="243583"/>
                  </a:lnTo>
                  <a:lnTo>
                    <a:pt x="116638" y="225339"/>
                  </a:lnTo>
                  <a:lnTo>
                    <a:pt x="110907" y="206889"/>
                  </a:lnTo>
                  <a:lnTo>
                    <a:pt x="106822" y="188291"/>
                  </a:lnTo>
                  <a:lnTo>
                    <a:pt x="104088" y="169607"/>
                  </a:lnTo>
                  <a:lnTo>
                    <a:pt x="85659" y="172665"/>
                  </a:lnTo>
                  <a:lnTo>
                    <a:pt x="67070" y="175031"/>
                  </a:lnTo>
                  <a:lnTo>
                    <a:pt x="48320" y="176470"/>
                  </a:lnTo>
                  <a:lnTo>
                    <a:pt x="29409" y="176749"/>
                  </a:lnTo>
                  <a:lnTo>
                    <a:pt x="9864" y="170215"/>
                  </a:lnTo>
                  <a:lnTo>
                    <a:pt x="0" y="155280"/>
                  </a:lnTo>
                  <a:lnTo>
                    <a:pt x="1454" y="137657"/>
                  </a:lnTo>
                  <a:lnTo>
                    <a:pt x="37096" y="113146"/>
                  </a:lnTo>
                  <a:lnTo>
                    <a:pt x="80824" y="99105"/>
                  </a:lnTo>
                  <a:lnTo>
                    <a:pt x="103278" y="94292"/>
                  </a:lnTo>
                  <a:lnTo>
                    <a:pt x="107418" y="24002"/>
                  </a:lnTo>
                  <a:lnTo>
                    <a:pt x="115761" y="7567"/>
                  </a:lnTo>
                  <a:lnTo>
                    <a:pt x="133217" y="0"/>
                  </a:lnTo>
                  <a:lnTo>
                    <a:pt x="151275" y="2784"/>
                  </a:lnTo>
                  <a:lnTo>
                    <a:pt x="161422" y="17406"/>
                  </a:lnTo>
                  <a:lnTo>
                    <a:pt x="164229" y="34506"/>
                  </a:lnTo>
                  <a:lnTo>
                    <a:pt x="174528" y="85929"/>
                  </a:lnTo>
                  <a:lnTo>
                    <a:pt x="257495" y="80233"/>
                  </a:lnTo>
                  <a:lnTo>
                    <a:pt x="275675" y="85754"/>
                  </a:lnTo>
                  <a:lnTo>
                    <a:pt x="282748" y="100835"/>
                  </a:lnTo>
                  <a:lnTo>
                    <a:pt x="278447" y="117763"/>
                  </a:lnTo>
                  <a:lnTo>
                    <a:pt x="262505" y="128826"/>
                  </a:lnTo>
                  <a:lnTo>
                    <a:pt x="243191" y="133816"/>
                  </a:lnTo>
                  <a:lnTo>
                    <a:pt x="185295" y="150056"/>
                  </a:lnTo>
                  <a:lnTo>
                    <a:pt x="187012" y="169724"/>
                  </a:lnTo>
                  <a:lnTo>
                    <a:pt x="187607" y="189471"/>
                  </a:lnTo>
                  <a:lnTo>
                    <a:pt x="186796" y="209275"/>
                  </a:lnTo>
                  <a:lnTo>
                    <a:pt x="184300" y="229110"/>
                  </a:lnTo>
                  <a:lnTo>
                    <a:pt x="175087" y="246237"/>
                  </a:lnTo>
                  <a:close/>
                </a:path>
              </a:pathLst>
            </a:custGeom>
            <a:solidFill>
              <a:srgbClr val="F5DE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780028" y="6293596"/>
              <a:ext cx="150393" cy="17427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293232" y="6628264"/>
              <a:ext cx="248920" cy="290830"/>
            </a:xfrm>
            <a:custGeom>
              <a:avLst/>
              <a:gdLst/>
              <a:ahLst/>
              <a:cxnLst/>
              <a:rect l="l" t="t" r="r" b="b"/>
              <a:pathLst>
                <a:path w="248920" h="290829">
                  <a:moveTo>
                    <a:pt x="232268" y="241874"/>
                  </a:moveTo>
                  <a:lnTo>
                    <a:pt x="188640" y="238088"/>
                  </a:lnTo>
                  <a:lnTo>
                    <a:pt x="149521" y="219780"/>
                  </a:lnTo>
                  <a:lnTo>
                    <a:pt x="131384" y="208531"/>
                  </a:lnTo>
                  <a:lnTo>
                    <a:pt x="120693" y="226695"/>
                  </a:lnTo>
                  <a:lnTo>
                    <a:pt x="109296" y="244515"/>
                  </a:lnTo>
                  <a:lnTo>
                    <a:pt x="96987" y="261777"/>
                  </a:lnTo>
                  <a:lnTo>
                    <a:pt x="83560" y="278267"/>
                  </a:lnTo>
                  <a:lnTo>
                    <a:pt x="63764" y="290381"/>
                  </a:lnTo>
                  <a:lnTo>
                    <a:pt x="43732" y="288066"/>
                  </a:lnTo>
                  <a:lnTo>
                    <a:pt x="29569" y="274028"/>
                  </a:lnTo>
                  <a:lnTo>
                    <a:pt x="27377" y="250976"/>
                  </a:lnTo>
                  <a:lnTo>
                    <a:pt x="34193" y="225562"/>
                  </a:lnTo>
                  <a:lnTo>
                    <a:pt x="43033" y="201189"/>
                  </a:lnTo>
                  <a:lnTo>
                    <a:pt x="53642" y="177704"/>
                  </a:lnTo>
                  <a:lnTo>
                    <a:pt x="65765" y="154950"/>
                  </a:lnTo>
                  <a:lnTo>
                    <a:pt x="8224" y="100507"/>
                  </a:lnTo>
                  <a:lnTo>
                    <a:pt x="0" y="81377"/>
                  </a:lnTo>
                  <a:lnTo>
                    <a:pt x="6060" y="60871"/>
                  </a:lnTo>
                  <a:lnTo>
                    <a:pt x="21512" y="47379"/>
                  </a:lnTo>
                  <a:lnTo>
                    <a:pt x="41463" y="49288"/>
                  </a:lnTo>
                  <a:lnTo>
                    <a:pt x="58250" y="59124"/>
                  </a:lnTo>
                  <a:lnTo>
                    <a:pt x="110088" y="87448"/>
                  </a:lnTo>
                  <a:lnTo>
                    <a:pt x="165199" y="11844"/>
                  </a:lnTo>
                  <a:lnTo>
                    <a:pt x="183150" y="0"/>
                  </a:lnTo>
                  <a:lnTo>
                    <a:pt x="201293" y="4706"/>
                  </a:lnTo>
                  <a:lnTo>
                    <a:pt x="212763" y="20614"/>
                  </a:lnTo>
                  <a:lnTo>
                    <a:pt x="210694" y="42376"/>
                  </a:lnTo>
                  <a:lnTo>
                    <a:pt x="201016" y="62682"/>
                  </a:lnTo>
                  <a:lnTo>
                    <a:pt x="173237" y="124346"/>
                  </a:lnTo>
                  <a:lnTo>
                    <a:pt x="209019" y="150900"/>
                  </a:lnTo>
                  <a:lnTo>
                    <a:pt x="240813" y="182317"/>
                  </a:lnTo>
                  <a:lnTo>
                    <a:pt x="248919" y="202652"/>
                  </a:lnTo>
                  <a:lnTo>
                    <a:pt x="245661" y="225189"/>
                  </a:lnTo>
                  <a:lnTo>
                    <a:pt x="232268" y="241874"/>
                  </a:lnTo>
                  <a:close/>
                </a:path>
              </a:pathLst>
            </a:custGeom>
            <a:solidFill>
              <a:srgbClr val="F5DE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90618" y="7324025"/>
              <a:ext cx="175141" cy="2010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424837" y="7320224"/>
              <a:ext cx="212213" cy="20545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786500" y="7978405"/>
              <a:ext cx="203411" cy="23903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643689" y="8443437"/>
              <a:ext cx="225426" cy="21827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364272" y="8443767"/>
              <a:ext cx="346075" cy="312420"/>
            </a:xfrm>
            <a:custGeom>
              <a:avLst/>
              <a:gdLst/>
              <a:ahLst/>
              <a:cxnLst/>
              <a:rect l="l" t="t" r="r" b="b"/>
              <a:pathLst>
                <a:path w="346075" h="312420">
                  <a:moveTo>
                    <a:pt x="204748" y="300530"/>
                  </a:moveTo>
                  <a:lnTo>
                    <a:pt x="183184" y="312083"/>
                  </a:lnTo>
                  <a:lnTo>
                    <a:pt x="160163" y="311167"/>
                  </a:lnTo>
                  <a:lnTo>
                    <a:pt x="143378" y="293733"/>
                  </a:lnTo>
                  <a:lnTo>
                    <a:pt x="135553" y="271091"/>
                  </a:lnTo>
                  <a:lnTo>
                    <a:pt x="130033" y="248363"/>
                  </a:lnTo>
                  <a:lnTo>
                    <a:pt x="126506" y="225579"/>
                  </a:lnTo>
                  <a:lnTo>
                    <a:pt x="124658" y="202769"/>
                  </a:lnTo>
                  <a:lnTo>
                    <a:pt x="102106" y="205075"/>
                  </a:lnTo>
                  <a:lnTo>
                    <a:pt x="79469" y="206559"/>
                  </a:lnTo>
                  <a:lnTo>
                    <a:pt x="56747" y="206924"/>
                  </a:lnTo>
                  <a:lnTo>
                    <a:pt x="33940" y="205879"/>
                  </a:lnTo>
                  <a:lnTo>
                    <a:pt x="10824" y="196465"/>
                  </a:lnTo>
                  <a:lnTo>
                    <a:pt x="0" y="177682"/>
                  </a:lnTo>
                  <a:lnTo>
                    <a:pt x="3031" y="156526"/>
                  </a:lnTo>
                  <a:lnTo>
                    <a:pt x="47779" y="129577"/>
                  </a:lnTo>
                  <a:lnTo>
                    <a:pt x="101668" y="115731"/>
                  </a:lnTo>
                  <a:lnTo>
                    <a:pt x="129167" y="111566"/>
                  </a:lnTo>
                  <a:lnTo>
                    <a:pt x="139421" y="27132"/>
                  </a:lnTo>
                  <a:lnTo>
                    <a:pt x="150656" y="7852"/>
                  </a:lnTo>
                  <a:lnTo>
                    <a:pt x="172217" y="0"/>
                  </a:lnTo>
                  <a:lnTo>
                    <a:pt x="193747" y="4730"/>
                  </a:lnTo>
                  <a:lnTo>
                    <a:pt x="204886" y="23197"/>
                  </a:lnTo>
                  <a:lnTo>
                    <a:pt x="207147" y="43913"/>
                  </a:lnTo>
                  <a:lnTo>
                    <a:pt x="215826" y="106711"/>
                  </a:lnTo>
                  <a:lnTo>
                    <a:pt x="316278" y="106291"/>
                  </a:lnTo>
                  <a:lnTo>
                    <a:pt x="337957" y="114182"/>
                  </a:lnTo>
                  <a:lnTo>
                    <a:pt x="345462" y="132849"/>
                  </a:lnTo>
                  <a:lnTo>
                    <a:pt x="339047" y="152917"/>
                  </a:lnTo>
                  <a:lnTo>
                    <a:pt x="318967" y="165010"/>
                  </a:lnTo>
                  <a:lnTo>
                    <a:pt x="295281" y="169629"/>
                  </a:lnTo>
                  <a:lnTo>
                    <a:pt x="224059" y="185054"/>
                  </a:lnTo>
                  <a:lnTo>
                    <a:pt x="224721" y="208972"/>
                  </a:lnTo>
                  <a:lnTo>
                    <a:pt x="224015" y="232875"/>
                  </a:lnTo>
                  <a:lnTo>
                    <a:pt x="221606" y="256743"/>
                  </a:lnTo>
                  <a:lnTo>
                    <a:pt x="217159" y="280559"/>
                  </a:lnTo>
                  <a:lnTo>
                    <a:pt x="204748" y="300530"/>
                  </a:lnTo>
                  <a:close/>
                </a:path>
              </a:pathLst>
            </a:custGeom>
            <a:solidFill>
              <a:srgbClr val="F5DE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67060" y="7302160"/>
              <a:ext cx="175977" cy="17089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934543" y="6775109"/>
              <a:ext cx="200584" cy="20535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119977" y="4858816"/>
              <a:ext cx="2456180" cy="1774825"/>
            </a:xfrm>
            <a:custGeom>
              <a:avLst/>
              <a:gdLst/>
              <a:ahLst/>
              <a:cxnLst/>
              <a:rect l="l" t="t" r="r" b="b"/>
              <a:pathLst>
                <a:path w="2456179" h="1774825">
                  <a:moveTo>
                    <a:pt x="404380" y="224815"/>
                  </a:moveTo>
                  <a:lnTo>
                    <a:pt x="402082" y="197307"/>
                  </a:lnTo>
                  <a:lnTo>
                    <a:pt x="383628" y="178498"/>
                  </a:lnTo>
                  <a:lnTo>
                    <a:pt x="353453" y="179844"/>
                  </a:lnTo>
                  <a:lnTo>
                    <a:pt x="232194" y="230835"/>
                  </a:lnTo>
                  <a:lnTo>
                    <a:pt x="190461" y="159219"/>
                  </a:lnTo>
                  <a:lnTo>
                    <a:pt x="177355" y="135178"/>
                  </a:lnTo>
                  <a:lnTo>
                    <a:pt x="154673" y="118465"/>
                  </a:lnTo>
                  <a:lnTo>
                    <a:pt x="126263" y="123545"/>
                  </a:lnTo>
                  <a:lnTo>
                    <a:pt x="104140" y="143840"/>
                  </a:lnTo>
                  <a:lnTo>
                    <a:pt x="100253" y="172732"/>
                  </a:lnTo>
                  <a:lnTo>
                    <a:pt x="130022" y="280035"/>
                  </a:lnTo>
                  <a:lnTo>
                    <a:pt x="98933" y="298678"/>
                  </a:lnTo>
                  <a:lnTo>
                    <a:pt x="69100" y="319290"/>
                  </a:lnTo>
                  <a:lnTo>
                    <a:pt x="40716" y="342265"/>
                  </a:lnTo>
                  <a:lnTo>
                    <a:pt x="14008" y="367982"/>
                  </a:lnTo>
                  <a:lnTo>
                    <a:pt x="0" y="397243"/>
                  </a:lnTo>
                  <a:lnTo>
                    <a:pt x="6959" y="424357"/>
                  </a:lnTo>
                  <a:lnTo>
                    <a:pt x="29451" y="441642"/>
                  </a:lnTo>
                  <a:lnTo>
                    <a:pt x="62077" y="441426"/>
                  </a:lnTo>
                  <a:lnTo>
                    <a:pt x="90195" y="431330"/>
                  </a:lnTo>
                  <a:lnTo>
                    <a:pt x="117449" y="419506"/>
                  </a:lnTo>
                  <a:lnTo>
                    <a:pt x="144018" y="406323"/>
                  </a:lnTo>
                  <a:lnTo>
                    <a:pt x="170065" y="392150"/>
                  </a:lnTo>
                  <a:lnTo>
                    <a:pt x="183781" y="418807"/>
                  </a:lnTo>
                  <a:lnTo>
                    <a:pt x="199453" y="444576"/>
                  </a:lnTo>
                  <a:lnTo>
                    <a:pt x="217462" y="469265"/>
                  </a:lnTo>
                  <a:lnTo>
                    <a:pt x="238226" y="492683"/>
                  </a:lnTo>
                  <a:lnTo>
                    <a:pt x="267246" y="505383"/>
                  </a:lnTo>
                  <a:lnTo>
                    <a:pt x="295541" y="494982"/>
                  </a:lnTo>
                  <a:lnTo>
                    <a:pt x="315861" y="470242"/>
                  </a:lnTo>
                  <a:lnTo>
                    <a:pt x="320890" y="439889"/>
                  </a:lnTo>
                  <a:lnTo>
                    <a:pt x="314337" y="408990"/>
                  </a:lnTo>
                  <a:lnTo>
                    <a:pt x="305346" y="378968"/>
                  </a:lnTo>
                  <a:lnTo>
                    <a:pt x="294322" y="349694"/>
                  </a:lnTo>
                  <a:lnTo>
                    <a:pt x="281635" y="321005"/>
                  </a:lnTo>
                  <a:lnTo>
                    <a:pt x="359778" y="266966"/>
                  </a:lnTo>
                  <a:lnTo>
                    <a:pt x="386118" y="249529"/>
                  </a:lnTo>
                  <a:lnTo>
                    <a:pt x="404380" y="224815"/>
                  </a:lnTo>
                  <a:close/>
                </a:path>
                <a:path w="2456179" h="1774825">
                  <a:moveTo>
                    <a:pt x="577240" y="1359789"/>
                  </a:moveTo>
                  <a:lnTo>
                    <a:pt x="547179" y="1319898"/>
                  </a:lnTo>
                  <a:lnTo>
                    <a:pt x="505752" y="1290116"/>
                  </a:lnTo>
                  <a:lnTo>
                    <a:pt x="483743" y="1277137"/>
                  </a:lnTo>
                  <a:lnTo>
                    <a:pt x="510057" y="1204175"/>
                  </a:lnTo>
                  <a:lnTo>
                    <a:pt x="519264" y="1180084"/>
                  </a:lnTo>
                  <a:lnTo>
                    <a:pt x="519709" y="1155014"/>
                  </a:lnTo>
                  <a:lnTo>
                    <a:pt x="505155" y="1137881"/>
                  </a:lnTo>
                  <a:lnTo>
                    <a:pt x="483997" y="1134160"/>
                  </a:lnTo>
                  <a:lnTo>
                    <a:pt x="464629" y="1149311"/>
                  </a:lnTo>
                  <a:lnTo>
                    <a:pt x="408495" y="1240561"/>
                  </a:lnTo>
                  <a:lnTo>
                    <a:pt x="346659" y="1212888"/>
                  </a:lnTo>
                  <a:lnTo>
                    <a:pt x="326605" y="1203096"/>
                  </a:lnTo>
                  <a:lnTo>
                    <a:pt x="303618" y="1202740"/>
                  </a:lnTo>
                  <a:lnTo>
                    <a:pt x="287210" y="1219555"/>
                  </a:lnTo>
                  <a:lnTo>
                    <a:pt x="282181" y="1243507"/>
                  </a:lnTo>
                  <a:lnTo>
                    <a:pt x="293293" y="1264551"/>
                  </a:lnTo>
                  <a:lnTo>
                    <a:pt x="363829" y="1321562"/>
                  </a:lnTo>
                  <a:lnTo>
                    <a:pt x="352005" y="1348714"/>
                  </a:lnTo>
                  <a:lnTo>
                    <a:pt x="341934" y="1376565"/>
                  </a:lnTo>
                  <a:lnTo>
                    <a:pt x="333984" y="1405229"/>
                  </a:lnTo>
                  <a:lnTo>
                    <a:pt x="328472" y="1434858"/>
                  </a:lnTo>
                  <a:lnTo>
                    <a:pt x="333057" y="1460919"/>
                  </a:lnTo>
                  <a:lnTo>
                    <a:pt x="350481" y="1475651"/>
                  </a:lnTo>
                  <a:lnTo>
                    <a:pt x="373608" y="1476463"/>
                  </a:lnTo>
                  <a:lnTo>
                    <a:pt x="395236" y="1460754"/>
                  </a:lnTo>
                  <a:lnTo>
                    <a:pt x="409105" y="1440776"/>
                  </a:lnTo>
                  <a:lnTo>
                    <a:pt x="421589" y="1420012"/>
                  </a:lnTo>
                  <a:lnTo>
                    <a:pt x="432993" y="1398638"/>
                  </a:lnTo>
                  <a:lnTo>
                    <a:pt x="443611" y="1376832"/>
                  </a:lnTo>
                  <a:lnTo>
                    <a:pt x="465251" y="1388173"/>
                  </a:lnTo>
                  <a:lnTo>
                    <a:pt x="487832" y="1397863"/>
                  </a:lnTo>
                  <a:lnTo>
                    <a:pt x="511492" y="1405636"/>
                  </a:lnTo>
                  <a:lnTo>
                    <a:pt x="536371" y="1411249"/>
                  </a:lnTo>
                  <a:lnTo>
                    <a:pt x="561619" y="1406105"/>
                  </a:lnTo>
                  <a:lnTo>
                    <a:pt x="575487" y="1385849"/>
                  </a:lnTo>
                  <a:lnTo>
                    <a:pt x="577240" y="1359789"/>
                  </a:lnTo>
                  <a:close/>
                </a:path>
                <a:path w="2456179" h="1774825">
                  <a:moveTo>
                    <a:pt x="706691" y="723950"/>
                  </a:moveTo>
                  <a:lnTo>
                    <a:pt x="698944" y="702691"/>
                  </a:lnTo>
                  <a:lnTo>
                    <a:pt x="680288" y="691794"/>
                  </a:lnTo>
                  <a:lnTo>
                    <a:pt x="656653" y="699312"/>
                  </a:lnTo>
                  <a:lnTo>
                    <a:pt x="571728" y="765810"/>
                  </a:lnTo>
                  <a:lnTo>
                    <a:pt x="539064" y="734250"/>
                  </a:lnTo>
                  <a:lnTo>
                    <a:pt x="523074" y="718299"/>
                  </a:lnTo>
                  <a:lnTo>
                    <a:pt x="507530" y="702081"/>
                  </a:lnTo>
                  <a:lnTo>
                    <a:pt x="486016" y="693737"/>
                  </a:lnTo>
                  <a:lnTo>
                    <a:pt x="464680" y="703872"/>
                  </a:lnTo>
                  <a:lnTo>
                    <a:pt x="451586" y="724700"/>
                  </a:lnTo>
                  <a:lnTo>
                    <a:pt x="454812" y="748436"/>
                  </a:lnTo>
                  <a:lnTo>
                    <a:pt x="501434" y="826909"/>
                  </a:lnTo>
                  <a:lnTo>
                    <a:pt x="480834" y="848360"/>
                  </a:lnTo>
                  <a:lnTo>
                    <a:pt x="461695" y="871105"/>
                  </a:lnTo>
                  <a:lnTo>
                    <a:pt x="444233" y="895400"/>
                  </a:lnTo>
                  <a:lnTo>
                    <a:pt x="428650" y="921473"/>
                  </a:lnTo>
                  <a:lnTo>
                    <a:pt x="423926" y="947686"/>
                  </a:lnTo>
                  <a:lnTo>
                    <a:pt x="435267" y="967663"/>
                  </a:lnTo>
                  <a:lnTo>
                    <a:pt x="456768" y="976515"/>
                  </a:lnTo>
                  <a:lnTo>
                    <a:pt x="482485" y="969327"/>
                  </a:lnTo>
                  <a:lnTo>
                    <a:pt x="502589" y="955243"/>
                  </a:lnTo>
                  <a:lnTo>
                    <a:pt x="521601" y="939977"/>
                  </a:lnTo>
                  <a:lnTo>
                    <a:pt x="539813" y="923798"/>
                  </a:lnTo>
                  <a:lnTo>
                    <a:pt x="557479" y="906970"/>
                  </a:lnTo>
                  <a:lnTo>
                    <a:pt x="574014" y="925131"/>
                  </a:lnTo>
                  <a:lnTo>
                    <a:pt x="591959" y="942149"/>
                  </a:lnTo>
                  <a:lnTo>
                    <a:pt x="611581" y="957757"/>
                  </a:lnTo>
                  <a:lnTo>
                    <a:pt x="633171" y="971702"/>
                  </a:lnTo>
                  <a:lnTo>
                    <a:pt x="658761" y="975614"/>
                  </a:lnTo>
                  <a:lnTo>
                    <a:pt x="678840" y="961339"/>
                  </a:lnTo>
                  <a:lnTo>
                    <a:pt x="689508" y="937399"/>
                  </a:lnTo>
                  <a:lnTo>
                    <a:pt x="686917" y="912317"/>
                  </a:lnTo>
                  <a:lnTo>
                    <a:pt x="675144" y="889177"/>
                  </a:lnTo>
                  <a:lnTo>
                    <a:pt x="661568" y="867359"/>
                  </a:lnTo>
                  <a:lnTo>
                    <a:pt x="646493" y="846620"/>
                  </a:lnTo>
                  <a:lnTo>
                    <a:pt x="630212" y="826731"/>
                  </a:lnTo>
                  <a:lnTo>
                    <a:pt x="680491" y="766991"/>
                  </a:lnTo>
                  <a:lnTo>
                    <a:pt x="697623" y="747471"/>
                  </a:lnTo>
                  <a:lnTo>
                    <a:pt x="706691" y="723950"/>
                  </a:lnTo>
                  <a:close/>
                </a:path>
                <a:path w="2456179" h="1774825">
                  <a:moveTo>
                    <a:pt x="1263142" y="94183"/>
                  </a:moveTo>
                  <a:lnTo>
                    <a:pt x="1247406" y="75069"/>
                  </a:lnTo>
                  <a:lnTo>
                    <a:pt x="1219073" y="73825"/>
                  </a:lnTo>
                  <a:lnTo>
                    <a:pt x="1101344" y="111645"/>
                  </a:lnTo>
                  <a:lnTo>
                    <a:pt x="1078890" y="64617"/>
                  </a:lnTo>
                  <a:lnTo>
                    <a:pt x="1068057" y="41071"/>
                  </a:lnTo>
                  <a:lnTo>
                    <a:pt x="1057795" y="17437"/>
                  </a:lnTo>
                  <a:lnTo>
                    <a:pt x="1037869" y="0"/>
                  </a:lnTo>
                  <a:lnTo>
                    <a:pt x="1010843" y="2489"/>
                  </a:lnTo>
                  <a:lnTo>
                    <a:pt x="988453" y="19723"/>
                  </a:lnTo>
                  <a:lnTo>
                    <a:pt x="982472" y="46507"/>
                  </a:lnTo>
                  <a:lnTo>
                    <a:pt x="1001522" y="149440"/>
                  </a:lnTo>
                  <a:lnTo>
                    <a:pt x="970889" y="164363"/>
                  </a:lnTo>
                  <a:lnTo>
                    <a:pt x="941260" y="181267"/>
                  </a:lnTo>
                  <a:lnTo>
                    <a:pt x="912837" y="200482"/>
                  </a:lnTo>
                  <a:lnTo>
                    <a:pt x="885748" y="222351"/>
                  </a:lnTo>
                  <a:lnTo>
                    <a:pt x="870229" y="248716"/>
                  </a:lnTo>
                  <a:lnTo>
                    <a:pt x="874496" y="274688"/>
                  </a:lnTo>
                  <a:lnTo>
                    <a:pt x="894143" y="292709"/>
                  </a:lnTo>
                  <a:lnTo>
                    <a:pt x="924750" y="295236"/>
                  </a:lnTo>
                  <a:lnTo>
                    <a:pt x="951928" y="287997"/>
                  </a:lnTo>
                  <a:lnTo>
                    <a:pt x="978458" y="279107"/>
                  </a:lnTo>
                  <a:lnTo>
                    <a:pt x="1004430" y="268935"/>
                  </a:lnTo>
                  <a:lnTo>
                    <a:pt x="1029931" y="257810"/>
                  </a:lnTo>
                  <a:lnTo>
                    <a:pt x="1040587" y="283972"/>
                  </a:lnTo>
                  <a:lnTo>
                    <a:pt x="1053211" y="309384"/>
                  </a:lnTo>
                  <a:lnTo>
                    <a:pt x="1068133" y="333946"/>
                  </a:lnTo>
                  <a:lnTo>
                    <a:pt x="1085761" y="357505"/>
                  </a:lnTo>
                  <a:lnTo>
                    <a:pt x="1111808" y="371856"/>
                  </a:lnTo>
                  <a:lnTo>
                    <a:pt x="1139101" y="364451"/>
                  </a:lnTo>
                  <a:lnTo>
                    <a:pt x="1160132" y="342925"/>
                  </a:lnTo>
                  <a:lnTo>
                    <a:pt x="1167320" y="314934"/>
                  </a:lnTo>
                  <a:lnTo>
                    <a:pt x="1163713" y="285356"/>
                  </a:lnTo>
                  <a:lnTo>
                    <a:pt x="1157732" y="256451"/>
                  </a:lnTo>
                  <a:lnTo>
                    <a:pt x="1149756" y="228142"/>
                  </a:lnTo>
                  <a:lnTo>
                    <a:pt x="1140129" y="200380"/>
                  </a:lnTo>
                  <a:lnTo>
                    <a:pt x="1217930" y="155879"/>
                  </a:lnTo>
                  <a:lnTo>
                    <a:pt x="1244028" y="141630"/>
                  </a:lnTo>
                  <a:lnTo>
                    <a:pt x="1263065" y="120053"/>
                  </a:lnTo>
                  <a:lnTo>
                    <a:pt x="1263142" y="94183"/>
                  </a:lnTo>
                  <a:close/>
                </a:path>
                <a:path w="2456179" h="1774825">
                  <a:moveTo>
                    <a:pt x="2455849" y="1631861"/>
                  </a:moveTo>
                  <a:lnTo>
                    <a:pt x="2453754" y="1609090"/>
                  </a:lnTo>
                  <a:lnTo>
                    <a:pt x="2432761" y="1593481"/>
                  </a:lnTo>
                  <a:lnTo>
                    <a:pt x="2323249" y="1561858"/>
                  </a:lnTo>
                  <a:lnTo>
                    <a:pt x="2330323" y="1514182"/>
                  </a:lnTo>
                  <a:lnTo>
                    <a:pt x="2334209" y="1490560"/>
                  </a:lnTo>
                  <a:lnTo>
                    <a:pt x="2338578" y="1467154"/>
                  </a:lnTo>
                  <a:lnTo>
                    <a:pt x="2332444" y="1443596"/>
                  </a:lnTo>
                  <a:lnTo>
                    <a:pt x="2310549" y="1431556"/>
                  </a:lnTo>
                  <a:lnTo>
                    <a:pt x="2284539" y="1433131"/>
                  </a:lnTo>
                  <a:lnTo>
                    <a:pt x="2266048" y="1450416"/>
                  </a:lnTo>
                  <a:lnTo>
                    <a:pt x="2227503" y="1539087"/>
                  </a:lnTo>
                  <a:lnTo>
                    <a:pt x="2196338" y="1534642"/>
                  </a:lnTo>
                  <a:lnTo>
                    <a:pt x="2164981" y="1532229"/>
                  </a:lnTo>
                  <a:lnTo>
                    <a:pt x="2133371" y="1532216"/>
                  </a:lnTo>
                  <a:lnTo>
                    <a:pt x="2101481" y="1534960"/>
                  </a:lnTo>
                  <a:lnTo>
                    <a:pt x="2076018" y="1547012"/>
                  </a:lnTo>
                  <a:lnTo>
                    <a:pt x="2065820" y="1569085"/>
                  </a:lnTo>
                  <a:lnTo>
                    <a:pt x="2071509" y="1592999"/>
                  </a:lnTo>
                  <a:lnTo>
                    <a:pt x="2118118" y="1619199"/>
                  </a:lnTo>
                  <a:lnTo>
                    <a:pt x="2167991" y="1631797"/>
                  </a:lnTo>
                  <a:lnTo>
                    <a:pt x="2193302" y="1636471"/>
                  </a:lnTo>
                  <a:lnTo>
                    <a:pt x="2187918" y="1661896"/>
                  </a:lnTo>
                  <a:lnTo>
                    <a:pt x="2184387" y="1687830"/>
                  </a:lnTo>
                  <a:lnTo>
                    <a:pt x="2183079" y="1714322"/>
                  </a:lnTo>
                  <a:lnTo>
                    <a:pt x="2184349" y="1741462"/>
                  </a:lnTo>
                  <a:lnTo>
                    <a:pt x="2196808" y="1765935"/>
                  </a:lnTo>
                  <a:lnTo>
                    <a:pt x="2221496" y="1774380"/>
                  </a:lnTo>
                  <a:lnTo>
                    <a:pt x="2248687" y="1768767"/>
                  </a:lnTo>
                  <a:lnTo>
                    <a:pt x="2281110" y="1726641"/>
                  </a:lnTo>
                  <a:lnTo>
                    <a:pt x="2300020" y="1675777"/>
                  </a:lnTo>
                  <a:lnTo>
                    <a:pt x="2307107" y="1649564"/>
                  </a:lnTo>
                  <a:lnTo>
                    <a:pt x="2389263" y="1655737"/>
                  </a:lnTo>
                  <a:lnTo>
                    <a:pt x="2416518" y="1658340"/>
                  </a:lnTo>
                  <a:lnTo>
                    <a:pt x="2442337" y="1651660"/>
                  </a:lnTo>
                  <a:lnTo>
                    <a:pt x="2455849" y="1631861"/>
                  </a:lnTo>
                  <a:close/>
                </a:path>
              </a:pathLst>
            </a:custGeom>
            <a:solidFill>
              <a:srgbClr val="F5DE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413065" y="5734001"/>
              <a:ext cx="210171" cy="185556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731813" y="3626878"/>
              <a:ext cx="1916430" cy="1660525"/>
            </a:xfrm>
            <a:custGeom>
              <a:avLst/>
              <a:gdLst/>
              <a:ahLst/>
              <a:cxnLst/>
              <a:rect l="l" t="t" r="r" b="b"/>
              <a:pathLst>
                <a:path w="1916429" h="1660525">
                  <a:moveTo>
                    <a:pt x="364197" y="154406"/>
                  </a:moveTo>
                  <a:lnTo>
                    <a:pt x="358101" y="134289"/>
                  </a:lnTo>
                  <a:lnTo>
                    <a:pt x="336219" y="124091"/>
                  </a:lnTo>
                  <a:lnTo>
                    <a:pt x="231546" y="115404"/>
                  </a:lnTo>
                  <a:lnTo>
                    <a:pt x="229108" y="71094"/>
                  </a:lnTo>
                  <a:lnTo>
                    <a:pt x="228244" y="49022"/>
                  </a:lnTo>
                  <a:lnTo>
                    <a:pt x="227863" y="27038"/>
                  </a:lnTo>
                  <a:lnTo>
                    <a:pt x="217970" y="6845"/>
                  </a:lnTo>
                  <a:lnTo>
                    <a:pt x="195973" y="0"/>
                  </a:lnTo>
                  <a:lnTo>
                    <a:pt x="172770" y="6261"/>
                  </a:lnTo>
                  <a:lnTo>
                    <a:pt x="159258" y="25349"/>
                  </a:lnTo>
                  <a:lnTo>
                    <a:pt x="140627" y="112433"/>
                  </a:lnTo>
                  <a:lnTo>
                    <a:pt x="111683" y="114211"/>
                  </a:lnTo>
                  <a:lnTo>
                    <a:pt x="54267" y="123672"/>
                  </a:lnTo>
                  <a:lnTo>
                    <a:pt x="5092" y="147650"/>
                  </a:lnTo>
                  <a:lnTo>
                    <a:pt x="0" y="169456"/>
                  </a:lnTo>
                  <a:lnTo>
                    <a:pt x="9626" y="190017"/>
                  </a:lnTo>
                  <a:lnTo>
                    <a:pt x="32969" y="201891"/>
                  </a:lnTo>
                  <a:lnTo>
                    <a:pt x="56527" y="205168"/>
                  </a:lnTo>
                  <a:lnTo>
                    <a:pt x="80225" y="206870"/>
                  </a:lnTo>
                  <a:lnTo>
                    <a:pt x="103987" y="207352"/>
                  </a:lnTo>
                  <a:lnTo>
                    <a:pt x="127736" y="206921"/>
                  </a:lnTo>
                  <a:lnTo>
                    <a:pt x="127533" y="230936"/>
                  </a:lnTo>
                  <a:lnTo>
                    <a:pt x="132816" y="279184"/>
                  </a:lnTo>
                  <a:lnTo>
                    <a:pt x="154711" y="323215"/>
                  </a:lnTo>
                  <a:lnTo>
                    <a:pt x="178587" y="326339"/>
                  </a:lnTo>
                  <a:lnTo>
                    <a:pt x="202133" y="316306"/>
                  </a:lnTo>
                  <a:lnTo>
                    <a:pt x="223685" y="272275"/>
                  </a:lnTo>
                  <a:lnTo>
                    <a:pt x="231406" y="222681"/>
                  </a:lnTo>
                  <a:lnTo>
                    <a:pt x="232981" y="197637"/>
                  </a:lnTo>
                  <a:lnTo>
                    <a:pt x="308368" y="188201"/>
                  </a:lnTo>
                  <a:lnTo>
                    <a:pt x="333476" y="185508"/>
                  </a:lnTo>
                  <a:lnTo>
                    <a:pt x="355625" y="174726"/>
                  </a:lnTo>
                  <a:lnTo>
                    <a:pt x="364197" y="154406"/>
                  </a:lnTo>
                  <a:close/>
                </a:path>
                <a:path w="1916429" h="1660525">
                  <a:moveTo>
                    <a:pt x="1916341" y="1569313"/>
                  </a:moveTo>
                  <a:lnTo>
                    <a:pt x="1892414" y="1533232"/>
                  </a:lnTo>
                  <a:lnTo>
                    <a:pt x="1858124" y="1505356"/>
                  </a:lnTo>
                  <a:lnTo>
                    <a:pt x="1839696" y="1493126"/>
                  </a:lnTo>
                  <a:lnTo>
                    <a:pt x="1866112" y="1431353"/>
                  </a:lnTo>
                  <a:lnTo>
                    <a:pt x="1875307" y="1411046"/>
                  </a:lnTo>
                  <a:lnTo>
                    <a:pt x="1876818" y="1389456"/>
                  </a:lnTo>
                  <a:lnTo>
                    <a:pt x="1865058" y="1373936"/>
                  </a:lnTo>
                  <a:lnTo>
                    <a:pt x="1846961" y="1369682"/>
                  </a:lnTo>
                  <a:lnTo>
                    <a:pt x="1829460" y="1381848"/>
                  </a:lnTo>
                  <a:lnTo>
                    <a:pt x="1776260" y="1457756"/>
                  </a:lnTo>
                  <a:lnTo>
                    <a:pt x="1724355" y="1430820"/>
                  </a:lnTo>
                  <a:lnTo>
                    <a:pt x="1707476" y="1421384"/>
                  </a:lnTo>
                  <a:lnTo>
                    <a:pt x="1687690" y="1419923"/>
                  </a:lnTo>
                  <a:lnTo>
                    <a:pt x="1672691" y="1433652"/>
                  </a:lnTo>
                  <a:lnTo>
                    <a:pt x="1667154" y="1454099"/>
                  </a:lnTo>
                  <a:lnTo>
                    <a:pt x="1675701" y="1472819"/>
                  </a:lnTo>
                  <a:lnTo>
                    <a:pt x="1733727" y="1525676"/>
                  </a:lnTo>
                  <a:lnTo>
                    <a:pt x="1722132" y="1548485"/>
                  </a:lnTo>
                  <a:lnTo>
                    <a:pt x="1712087" y="1572018"/>
                  </a:lnTo>
                  <a:lnTo>
                    <a:pt x="1703819" y="1596377"/>
                  </a:lnTo>
                  <a:lnTo>
                    <a:pt x="1697570" y="1621675"/>
                  </a:lnTo>
                  <a:lnTo>
                    <a:pt x="1700250" y="1644472"/>
                  </a:lnTo>
                  <a:lnTo>
                    <a:pt x="1714601" y="1658061"/>
                  </a:lnTo>
                  <a:lnTo>
                    <a:pt x="1734566" y="1659915"/>
                  </a:lnTo>
                  <a:lnTo>
                    <a:pt x="1754047" y="1647444"/>
                  </a:lnTo>
                  <a:lnTo>
                    <a:pt x="1767001" y="1630857"/>
                  </a:lnTo>
                  <a:lnTo>
                    <a:pt x="1778800" y="1613585"/>
                  </a:lnTo>
                  <a:lnTo>
                    <a:pt x="1789696" y="1595755"/>
                  </a:lnTo>
                  <a:lnTo>
                    <a:pt x="1799958" y="1577543"/>
                  </a:lnTo>
                  <a:lnTo>
                    <a:pt x="1818132" y="1588274"/>
                  </a:lnTo>
                  <a:lnTo>
                    <a:pt x="1837156" y="1597723"/>
                  </a:lnTo>
                  <a:lnTo>
                    <a:pt x="1857197" y="1605648"/>
                  </a:lnTo>
                  <a:lnTo>
                    <a:pt x="1878380" y="1611795"/>
                  </a:lnTo>
                  <a:lnTo>
                    <a:pt x="1900580" y="1608493"/>
                  </a:lnTo>
                  <a:lnTo>
                    <a:pt x="1913559" y="1591678"/>
                  </a:lnTo>
                  <a:lnTo>
                    <a:pt x="1916341" y="1569313"/>
                  </a:lnTo>
                  <a:close/>
                </a:path>
              </a:pathLst>
            </a:custGeom>
            <a:solidFill>
              <a:srgbClr val="F5DEA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946973" y="4380182"/>
              <a:ext cx="185304" cy="21836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824" y="6554627"/>
              <a:ext cx="4229139" cy="373237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331623" y="6902958"/>
              <a:ext cx="32384" cy="20320"/>
            </a:xfrm>
            <a:custGeom>
              <a:avLst/>
              <a:gdLst/>
              <a:ahLst/>
              <a:cxnLst/>
              <a:rect l="l" t="t" r="r" b="b"/>
              <a:pathLst>
                <a:path w="32385" h="20320">
                  <a:moveTo>
                    <a:pt x="20266" y="20121"/>
                  </a:moveTo>
                  <a:lnTo>
                    <a:pt x="18665" y="19815"/>
                  </a:lnTo>
                  <a:lnTo>
                    <a:pt x="16041" y="19032"/>
                  </a:lnTo>
                  <a:lnTo>
                    <a:pt x="14474" y="19747"/>
                  </a:lnTo>
                  <a:lnTo>
                    <a:pt x="6681" y="20072"/>
                  </a:lnTo>
                  <a:lnTo>
                    <a:pt x="1241" y="15355"/>
                  </a:lnTo>
                  <a:lnTo>
                    <a:pt x="0" y="8696"/>
                  </a:lnTo>
                  <a:lnTo>
                    <a:pt x="4798" y="3200"/>
                  </a:lnTo>
                  <a:lnTo>
                    <a:pt x="11714" y="0"/>
                  </a:lnTo>
                  <a:lnTo>
                    <a:pt x="17983" y="204"/>
                  </a:lnTo>
                  <a:lnTo>
                    <a:pt x="25343" y="1600"/>
                  </a:lnTo>
                  <a:lnTo>
                    <a:pt x="31382" y="5810"/>
                  </a:lnTo>
                  <a:lnTo>
                    <a:pt x="31901" y="12610"/>
                  </a:lnTo>
                  <a:lnTo>
                    <a:pt x="27872" y="18534"/>
                  </a:lnTo>
                  <a:lnTo>
                    <a:pt x="20266" y="20121"/>
                  </a:lnTo>
                  <a:close/>
                </a:path>
              </a:pathLst>
            </a:custGeom>
            <a:solidFill>
              <a:srgbClr val="F17D8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xfrm>
            <a:off x="1248915" y="1743204"/>
            <a:ext cx="9552305" cy="12103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750" spc="50" b="0">
                <a:latin typeface="Microsoft Sans Serif"/>
                <a:cs typeface="Microsoft Sans Serif"/>
              </a:rPr>
              <a:t>Full</a:t>
            </a:r>
            <a:r>
              <a:rPr dirty="0" sz="7750" spc="-335" b="0">
                <a:latin typeface="Microsoft Sans Serif"/>
                <a:cs typeface="Microsoft Sans Serif"/>
              </a:rPr>
              <a:t> </a:t>
            </a:r>
            <a:r>
              <a:rPr dirty="0" sz="7750" spc="385" b="0">
                <a:latin typeface="Microsoft Sans Serif"/>
                <a:cs typeface="Microsoft Sans Serif"/>
              </a:rPr>
              <a:t>Stack</a:t>
            </a:r>
            <a:r>
              <a:rPr dirty="0" sz="7750" spc="-330" b="0">
                <a:latin typeface="Microsoft Sans Serif"/>
                <a:cs typeface="Microsoft Sans Serif"/>
              </a:rPr>
              <a:t> </a:t>
            </a:r>
            <a:r>
              <a:rPr dirty="0" sz="7750" spc="215" b="0">
                <a:latin typeface="Microsoft Sans Serif"/>
                <a:cs typeface="Microsoft Sans Serif"/>
              </a:rPr>
              <a:t>Developer</a:t>
            </a:r>
            <a:endParaRPr sz="7750">
              <a:latin typeface="Microsoft Sans Serif"/>
              <a:cs typeface="Microsoft Sans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287326" y="3872868"/>
            <a:ext cx="6379845" cy="23787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350" spc="50" b="1">
                <a:solidFill>
                  <a:srgbClr val="181818"/>
                </a:solidFill>
                <a:latin typeface="Tahoma"/>
                <a:cs typeface="Tahoma"/>
              </a:rPr>
              <a:t>INTRO</a:t>
            </a:r>
            <a:endParaRPr sz="5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4350" spc="145">
                <a:solidFill>
                  <a:srgbClr val="181818"/>
                </a:solidFill>
                <a:latin typeface="Microsoft Sans Serif"/>
                <a:cs typeface="Microsoft Sans Serif"/>
              </a:rPr>
              <a:t>The</a:t>
            </a:r>
            <a:r>
              <a:rPr dirty="0" sz="4350" spc="-2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4350" spc="200">
                <a:solidFill>
                  <a:srgbClr val="181818"/>
                </a:solidFill>
                <a:latin typeface="Microsoft Sans Serif"/>
                <a:cs typeface="Microsoft Sans Serif"/>
              </a:rPr>
              <a:t>Magic</a:t>
            </a:r>
            <a:r>
              <a:rPr dirty="0" sz="4350" spc="-1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4350" spc="290">
                <a:solidFill>
                  <a:srgbClr val="181818"/>
                </a:solidFill>
                <a:latin typeface="Microsoft Sans Serif"/>
                <a:cs typeface="Microsoft Sans Serif"/>
              </a:rPr>
              <a:t>Start</a:t>
            </a:r>
            <a:r>
              <a:rPr dirty="0" sz="4350" spc="-1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4350" spc="380">
                <a:solidFill>
                  <a:srgbClr val="181818"/>
                </a:solidFill>
                <a:latin typeface="Microsoft Sans Serif"/>
                <a:cs typeface="Microsoft Sans Serif"/>
              </a:rPr>
              <a:t>with</a:t>
            </a:r>
            <a:r>
              <a:rPr dirty="0" sz="4350" spc="-1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4350" spc="135">
                <a:solidFill>
                  <a:srgbClr val="181818"/>
                </a:solidFill>
                <a:latin typeface="Microsoft Sans Serif"/>
                <a:cs typeface="Microsoft Sans Serif"/>
              </a:rPr>
              <a:t>us</a:t>
            </a:r>
            <a:endParaRPr sz="4350">
              <a:latin typeface="Microsoft Sans Serif"/>
              <a:cs typeface="Microsoft Sans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910967" y="8883650"/>
            <a:ext cx="811720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75" b="1">
                <a:solidFill>
                  <a:srgbClr val="181818"/>
                </a:solidFill>
                <a:latin typeface="Arial"/>
                <a:cs typeface="Arial"/>
              </a:rPr>
              <a:t>Bablu</a:t>
            </a:r>
            <a:r>
              <a:rPr dirty="0" sz="9000" spc="-23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9000" spc="409" b="1">
                <a:solidFill>
                  <a:srgbClr val="181818"/>
                </a:solidFill>
                <a:latin typeface="Arial"/>
                <a:cs typeface="Arial"/>
              </a:rPr>
              <a:t>Bambal</a:t>
            </a:r>
            <a:endParaRPr sz="9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05338" y="8150333"/>
            <a:ext cx="1819275" cy="1819275"/>
            <a:chOff x="6005338" y="8150333"/>
            <a:chExt cx="1819275" cy="1819275"/>
          </a:xfrm>
        </p:grpSpPr>
        <p:sp>
          <p:nvSpPr>
            <p:cNvPr id="3" name="object 3"/>
            <p:cNvSpPr/>
            <p:nvPr/>
          </p:nvSpPr>
          <p:spPr>
            <a:xfrm>
              <a:off x="6005338" y="8150333"/>
              <a:ext cx="1819275" cy="1819275"/>
            </a:xfrm>
            <a:custGeom>
              <a:avLst/>
              <a:gdLst/>
              <a:ahLst/>
              <a:cxnLst/>
              <a:rect l="l" t="t" r="r" b="b"/>
              <a:pathLst>
                <a:path w="1819275" h="1819275">
                  <a:moveTo>
                    <a:pt x="1584687" y="1819274"/>
                  </a:moveTo>
                  <a:lnTo>
                    <a:pt x="234586" y="1819274"/>
                  </a:lnTo>
                  <a:lnTo>
                    <a:pt x="187311" y="1814508"/>
                  </a:lnTo>
                  <a:lnTo>
                    <a:pt x="143278" y="1800838"/>
                  </a:lnTo>
                  <a:lnTo>
                    <a:pt x="103432" y="1779209"/>
                  </a:lnTo>
                  <a:lnTo>
                    <a:pt x="68714" y="1750563"/>
                  </a:lnTo>
                  <a:lnTo>
                    <a:pt x="40070" y="1715844"/>
                  </a:lnTo>
                  <a:lnTo>
                    <a:pt x="18441" y="1675997"/>
                  </a:lnTo>
                  <a:lnTo>
                    <a:pt x="4773" y="1631963"/>
                  </a:lnTo>
                  <a:lnTo>
                    <a:pt x="0" y="1584680"/>
                  </a:lnTo>
                  <a:lnTo>
                    <a:pt x="0" y="234579"/>
                  </a:lnTo>
                  <a:lnTo>
                    <a:pt x="4765" y="187304"/>
                  </a:lnTo>
                  <a:lnTo>
                    <a:pt x="18432" y="143271"/>
                  </a:lnTo>
                  <a:lnTo>
                    <a:pt x="40059" y="103425"/>
                  </a:lnTo>
                  <a:lnTo>
                    <a:pt x="68703" y="68707"/>
                  </a:lnTo>
                  <a:lnTo>
                    <a:pt x="103420" y="40063"/>
                  </a:lnTo>
                  <a:lnTo>
                    <a:pt x="143268" y="18434"/>
                  </a:lnTo>
                  <a:lnTo>
                    <a:pt x="187305" y="4765"/>
                  </a:lnTo>
                  <a:lnTo>
                    <a:pt x="234586" y="0"/>
                  </a:lnTo>
                  <a:lnTo>
                    <a:pt x="1584687" y="0"/>
                  </a:lnTo>
                  <a:lnTo>
                    <a:pt x="1631963" y="4765"/>
                  </a:lnTo>
                  <a:lnTo>
                    <a:pt x="1675997" y="18432"/>
                  </a:lnTo>
                  <a:lnTo>
                    <a:pt x="1715844" y="40059"/>
                  </a:lnTo>
                  <a:lnTo>
                    <a:pt x="1750563" y="68703"/>
                  </a:lnTo>
                  <a:lnTo>
                    <a:pt x="1779209" y="103420"/>
                  </a:lnTo>
                  <a:lnTo>
                    <a:pt x="1800838" y="143268"/>
                  </a:lnTo>
                  <a:lnTo>
                    <a:pt x="1814508" y="187305"/>
                  </a:lnTo>
                  <a:lnTo>
                    <a:pt x="1819274" y="234586"/>
                  </a:lnTo>
                  <a:lnTo>
                    <a:pt x="1819274" y="1584688"/>
                  </a:lnTo>
                  <a:lnTo>
                    <a:pt x="1814508" y="1631963"/>
                  </a:lnTo>
                  <a:lnTo>
                    <a:pt x="1800838" y="1675997"/>
                  </a:lnTo>
                  <a:lnTo>
                    <a:pt x="1779209" y="1715844"/>
                  </a:lnTo>
                  <a:lnTo>
                    <a:pt x="1750563" y="1750563"/>
                  </a:lnTo>
                  <a:lnTo>
                    <a:pt x="1715844" y="1779209"/>
                  </a:lnTo>
                  <a:lnTo>
                    <a:pt x="1675997" y="1800838"/>
                  </a:lnTo>
                  <a:lnTo>
                    <a:pt x="1631963" y="1814508"/>
                  </a:lnTo>
                  <a:lnTo>
                    <a:pt x="1584687" y="1819274"/>
                  </a:lnTo>
                  <a:close/>
                </a:path>
              </a:pathLst>
            </a:custGeom>
            <a:solidFill>
              <a:srgbClr val="563C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517550" y="8509213"/>
              <a:ext cx="922655" cy="1101725"/>
            </a:xfrm>
            <a:custGeom>
              <a:avLst/>
              <a:gdLst/>
              <a:ahLst/>
              <a:cxnLst/>
              <a:rect l="l" t="t" r="r" b="b"/>
              <a:pathLst>
                <a:path w="922654" h="1101725">
                  <a:moveTo>
                    <a:pt x="533807" y="1101514"/>
                  </a:moveTo>
                  <a:lnTo>
                    <a:pt x="0" y="1101514"/>
                  </a:lnTo>
                  <a:lnTo>
                    <a:pt x="0" y="0"/>
                  </a:lnTo>
                  <a:lnTo>
                    <a:pt x="518386" y="0"/>
                  </a:lnTo>
                  <a:lnTo>
                    <a:pt x="556855" y="867"/>
                  </a:lnTo>
                  <a:lnTo>
                    <a:pt x="628595" y="7809"/>
                  </a:lnTo>
                  <a:lnTo>
                    <a:pt x="693074" y="21935"/>
                  </a:lnTo>
                  <a:lnTo>
                    <a:pt x="748612" y="44691"/>
                  </a:lnTo>
                  <a:lnTo>
                    <a:pt x="794770" y="76511"/>
                  </a:lnTo>
                  <a:lnTo>
                    <a:pt x="830616" y="118548"/>
                  </a:lnTo>
                  <a:lnTo>
                    <a:pt x="855788" y="171244"/>
                  </a:lnTo>
                  <a:lnTo>
                    <a:pt x="860161" y="188216"/>
                  </a:lnTo>
                  <a:lnTo>
                    <a:pt x="242226" y="188216"/>
                  </a:lnTo>
                  <a:lnTo>
                    <a:pt x="242226" y="445864"/>
                  </a:lnTo>
                  <a:lnTo>
                    <a:pt x="803161" y="445864"/>
                  </a:lnTo>
                  <a:lnTo>
                    <a:pt x="785441" y="462422"/>
                  </a:lnTo>
                  <a:lnTo>
                    <a:pt x="755202" y="483928"/>
                  </a:lnTo>
                  <a:lnTo>
                    <a:pt x="720425" y="502930"/>
                  </a:lnTo>
                  <a:lnTo>
                    <a:pt x="768131" y="520333"/>
                  </a:lnTo>
                  <a:lnTo>
                    <a:pt x="809355" y="543232"/>
                  </a:lnTo>
                  <a:lnTo>
                    <a:pt x="844116" y="571635"/>
                  </a:lnTo>
                  <a:lnTo>
                    <a:pt x="872434" y="605548"/>
                  </a:lnTo>
                  <a:lnTo>
                    <a:pt x="875509" y="610949"/>
                  </a:lnTo>
                  <a:lnTo>
                    <a:pt x="242226" y="610949"/>
                  </a:lnTo>
                  <a:lnTo>
                    <a:pt x="242226" y="913332"/>
                  </a:lnTo>
                  <a:lnTo>
                    <a:pt x="895946" y="913332"/>
                  </a:lnTo>
                  <a:lnTo>
                    <a:pt x="890130" y="926408"/>
                  </a:lnTo>
                  <a:lnTo>
                    <a:pt x="852163" y="981751"/>
                  </a:lnTo>
                  <a:lnTo>
                    <a:pt x="803003" y="1025900"/>
                  </a:lnTo>
                  <a:lnTo>
                    <a:pt x="744366" y="1059470"/>
                  </a:lnTo>
                  <a:lnTo>
                    <a:pt x="677999" y="1082966"/>
                  </a:lnTo>
                  <a:lnTo>
                    <a:pt x="606863" y="1096877"/>
                  </a:lnTo>
                  <a:lnTo>
                    <a:pt x="570568" y="1100354"/>
                  </a:lnTo>
                  <a:lnTo>
                    <a:pt x="533807" y="1101514"/>
                  </a:lnTo>
                  <a:close/>
                </a:path>
                <a:path w="922654" h="1101725">
                  <a:moveTo>
                    <a:pt x="803161" y="445864"/>
                  </a:moveTo>
                  <a:lnTo>
                    <a:pt x="487473" y="445864"/>
                  </a:lnTo>
                  <a:lnTo>
                    <a:pt x="518437" y="443933"/>
                  </a:lnTo>
                  <a:lnTo>
                    <a:pt x="546510" y="438145"/>
                  </a:lnTo>
                  <a:lnTo>
                    <a:pt x="593929" y="415022"/>
                  </a:lnTo>
                  <a:lnTo>
                    <a:pt x="625171" y="374502"/>
                  </a:lnTo>
                  <a:lnTo>
                    <a:pt x="635573" y="314720"/>
                  </a:lnTo>
                  <a:lnTo>
                    <a:pt x="634707" y="296304"/>
                  </a:lnTo>
                  <a:lnTo>
                    <a:pt x="621715" y="251465"/>
                  </a:lnTo>
                  <a:lnTo>
                    <a:pt x="595682" y="220516"/>
                  </a:lnTo>
                  <a:lnTo>
                    <a:pt x="559809" y="201133"/>
                  </a:lnTo>
                  <a:lnTo>
                    <a:pt x="516285" y="191250"/>
                  </a:lnTo>
                  <a:lnTo>
                    <a:pt x="468996" y="188216"/>
                  </a:lnTo>
                  <a:lnTo>
                    <a:pt x="860161" y="188216"/>
                  </a:lnTo>
                  <a:lnTo>
                    <a:pt x="863738" y="202098"/>
                  </a:lnTo>
                  <a:lnTo>
                    <a:pt x="868502" y="236037"/>
                  </a:lnTo>
                  <a:lnTo>
                    <a:pt x="870089" y="273061"/>
                  </a:lnTo>
                  <a:lnTo>
                    <a:pt x="867730" y="312980"/>
                  </a:lnTo>
                  <a:lnTo>
                    <a:pt x="860646" y="349423"/>
                  </a:lnTo>
                  <a:lnTo>
                    <a:pt x="848833" y="382393"/>
                  </a:lnTo>
                  <a:lnTo>
                    <a:pt x="832282" y="411895"/>
                  </a:lnTo>
                  <a:lnTo>
                    <a:pt x="811137" y="438411"/>
                  </a:lnTo>
                  <a:lnTo>
                    <a:pt x="803161" y="445864"/>
                  </a:lnTo>
                  <a:close/>
                </a:path>
                <a:path w="922654" h="1101725">
                  <a:moveTo>
                    <a:pt x="895946" y="913332"/>
                  </a:moveTo>
                  <a:lnTo>
                    <a:pt x="501402" y="913332"/>
                  </a:lnTo>
                  <a:lnTo>
                    <a:pt x="518951" y="912894"/>
                  </a:lnTo>
                  <a:lnTo>
                    <a:pt x="536108" y="911582"/>
                  </a:lnTo>
                  <a:lnTo>
                    <a:pt x="584991" y="902318"/>
                  </a:lnTo>
                  <a:lnTo>
                    <a:pt x="626335" y="883201"/>
                  </a:lnTo>
                  <a:lnTo>
                    <a:pt x="657734" y="852421"/>
                  </a:lnTo>
                  <a:lnTo>
                    <a:pt x="676676" y="807623"/>
                  </a:lnTo>
                  <a:lnTo>
                    <a:pt x="680344" y="768288"/>
                  </a:lnTo>
                  <a:lnTo>
                    <a:pt x="677359" y="728900"/>
                  </a:lnTo>
                  <a:lnTo>
                    <a:pt x="653452" y="668352"/>
                  </a:lnTo>
                  <a:lnTo>
                    <a:pt x="606666" y="631336"/>
                  </a:lnTo>
                  <a:lnTo>
                    <a:pt x="543425" y="613214"/>
                  </a:lnTo>
                  <a:lnTo>
                    <a:pt x="506021" y="610949"/>
                  </a:lnTo>
                  <a:lnTo>
                    <a:pt x="875509" y="610949"/>
                  </a:lnTo>
                  <a:lnTo>
                    <a:pt x="894353" y="644054"/>
                  </a:lnTo>
                  <a:lnTo>
                    <a:pt x="910010" y="686332"/>
                  </a:lnTo>
                  <a:lnTo>
                    <a:pt x="919404" y="732367"/>
                  </a:lnTo>
                  <a:lnTo>
                    <a:pt x="922535" y="782146"/>
                  </a:lnTo>
                  <a:lnTo>
                    <a:pt x="920510" y="822415"/>
                  </a:lnTo>
                  <a:lnTo>
                    <a:pt x="914434" y="859873"/>
                  </a:lnTo>
                  <a:lnTo>
                    <a:pt x="904307" y="894533"/>
                  </a:lnTo>
                  <a:lnTo>
                    <a:pt x="895946" y="913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8321061" y="8303358"/>
            <a:ext cx="2165350" cy="1511300"/>
          </a:xfrm>
          <a:custGeom>
            <a:avLst/>
            <a:gdLst/>
            <a:ahLst/>
            <a:cxnLst/>
            <a:rect l="l" t="t" r="r" b="b"/>
            <a:pathLst>
              <a:path w="2165350" h="1511300">
                <a:moveTo>
                  <a:pt x="610464" y="584199"/>
                </a:moveTo>
                <a:lnTo>
                  <a:pt x="468619" y="584199"/>
                </a:lnTo>
                <a:lnTo>
                  <a:pt x="459929" y="571499"/>
                </a:lnTo>
                <a:lnTo>
                  <a:pt x="455991" y="558799"/>
                </a:lnTo>
                <a:lnTo>
                  <a:pt x="448931" y="558799"/>
                </a:lnTo>
                <a:lnTo>
                  <a:pt x="445861" y="546099"/>
                </a:lnTo>
                <a:lnTo>
                  <a:pt x="440637" y="533399"/>
                </a:lnTo>
                <a:lnTo>
                  <a:pt x="438523" y="533399"/>
                </a:lnTo>
                <a:lnTo>
                  <a:pt x="435289" y="520699"/>
                </a:lnTo>
                <a:lnTo>
                  <a:pt x="434193" y="507999"/>
                </a:lnTo>
                <a:lnTo>
                  <a:pt x="433043" y="507999"/>
                </a:lnTo>
                <a:lnTo>
                  <a:pt x="432997" y="495299"/>
                </a:lnTo>
                <a:lnTo>
                  <a:pt x="433964" y="482599"/>
                </a:lnTo>
                <a:lnTo>
                  <a:pt x="434970" y="482599"/>
                </a:lnTo>
                <a:lnTo>
                  <a:pt x="436499" y="469899"/>
                </a:lnTo>
                <a:lnTo>
                  <a:pt x="451006" y="419099"/>
                </a:lnTo>
                <a:lnTo>
                  <a:pt x="467920" y="368299"/>
                </a:lnTo>
                <a:lnTo>
                  <a:pt x="487216" y="330199"/>
                </a:lnTo>
                <a:lnTo>
                  <a:pt x="508871" y="279399"/>
                </a:lnTo>
                <a:lnTo>
                  <a:pt x="532862" y="241299"/>
                </a:lnTo>
                <a:lnTo>
                  <a:pt x="559165" y="203199"/>
                </a:lnTo>
                <a:lnTo>
                  <a:pt x="587757" y="177799"/>
                </a:lnTo>
                <a:lnTo>
                  <a:pt x="618614" y="139699"/>
                </a:lnTo>
                <a:lnTo>
                  <a:pt x="651712" y="114299"/>
                </a:lnTo>
                <a:lnTo>
                  <a:pt x="687028" y="88899"/>
                </a:lnTo>
                <a:lnTo>
                  <a:pt x="724540" y="63499"/>
                </a:lnTo>
                <a:lnTo>
                  <a:pt x="764222" y="50799"/>
                </a:lnTo>
                <a:lnTo>
                  <a:pt x="806051" y="25399"/>
                </a:lnTo>
                <a:lnTo>
                  <a:pt x="850005" y="12699"/>
                </a:lnTo>
                <a:lnTo>
                  <a:pt x="896060" y="12699"/>
                </a:lnTo>
                <a:lnTo>
                  <a:pt x="944192" y="0"/>
                </a:lnTo>
                <a:lnTo>
                  <a:pt x="1172261" y="0"/>
                </a:lnTo>
                <a:lnTo>
                  <a:pt x="1227728" y="12699"/>
                </a:lnTo>
                <a:lnTo>
                  <a:pt x="1278701" y="25399"/>
                </a:lnTo>
                <a:lnTo>
                  <a:pt x="1325494" y="50799"/>
                </a:lnTo>
                <a:lnTo>
                  <a:pt x="1368420" y="63499"/>
                </a:lnTo>
                <a:lnTo>
                  <a:pt x="1407794" y="88899"/>
                </a:lnTo>
                <a:lnTo>
                  <a:pt x="1443927" y="114299"/>
                </a:lnTo>
                <a:lnTo>
                  <a:pt x="1477135" y="139699"/>
                </a:lnTo>
                <a:lnTo>
                  <a:pt x="1507729" y="165099"/>
                </a:lnTo>
                <a:lnTo>
                  <a:pt x="1562335" y="215899"/>
                </a:lnTo>
                <a:lnTo>
                  <a:pt x="959975" y="215899"/>
                </a:lnTo>
                <a:lnTo>
                  <a:pt x="875612" y="241299"/>
                </a:lnTo>
                <a:lnTo>
                  <a:pt x="920806" y="241299"/>
                </a:lnTo>
                <a:lnTo>
                  <a:pt x="955811" y="253999"/>
                </a:lnTo>
                <a:lnTo>
                  <a:pt x="989671" y="266699"/>
                </a:lnTo>
                <a:lnTo>
                  <a:pt x="1022387" y="292099"/>
                </a:lnTo>
                <a:lnTo>
                  <a:pt x="1053959" y="304799"/>
                </a:lnTo>
                <a:lnTo>
                  <a:pt x="1084075" y="330199"/>
                </a:lnTo>
                <a:lnTo>
                  <a:pt x="1112425" y="355599"/>
                </a:lnTo>
                <a:lnTo>
                  <a:pt x="1139009" y="380999"/>
                </a:lnTo>
                <a:lnTo>
                  <a:pt x="1163826" y="406399"/>
                </a:lnTo>
                <a:lnTo>
                  <a:pt x="1193982" y="431799"/>
                </a:lnTo>
                <a:lnTo>
                  <a:pt x="1204409" y="444499"/>
                </a:lnTo>
                <a:lnTo>
                  <a:pt x="800341" y="444499"/>
                </a:lnTo>
                <a:lnTo>
                  <a:pt x="761112" y="457199"/>
                </a:lnTo>
                <a:lnTo>
                  <a:pt x="719050" y="469899"/>
                </a:lnTo>
                <a:lnTo>
                  <a:pt x="674411" y="507999"/>
                </a:lnTo>
                <a:lnTo>
                  <a:pt x="627451" y="558799"/>
                </a:lnTo>
                <a:lnTo>
                  <a:pt x="623694" y="571499"/>
                </a:lnTo>
                <a:lnTo>
                  <a:pt x="619545" y="571499"/>
                </a:lnTo>
                <a:lnTo>
                  <a:pt x="610464" y="584199"/>
                </a:lnTo>
                <a:close/>
              </a:path>
              <a:path w="2165350" h="1511300">
                <a:moveTo>
                  <a:pt x="2092686" y="203199"/>
                </a:moveTo>
                <a:lnTo>
                  <a:pt x="2019883" y="203199"/>
                </a:lnTo>
                <a:lnTo>
                  <a:pt x="2025740" y="190499"/>
                </a:lnTo>
                <a:lnTo>
                  <a:pt x="2080782" y="190499"/>
                </a:lnTo>
                <a:lnTo>
                  <a:pt x="2092686" y="203199"/>
                </a:lnTo>
                <a:close/>
              </a:path>
              <a:path w="2165350" h="1511300">
                <a:moveTo>
                  <a:pt x="2124967" y="215899"/>
                </a:moveTo>
                <a:lnTo>
                  <a:pt x="1992678" y="215899"/>
                </a:lnTo>
                <a:lnTo>
                  <a:pt x="2003061" y="203199"/>
                </a:lnTo>
                <a:lnTo>
                  <a:pt x="2114901" y="203199"/>
                </a:lnTo>
                <a:lnTo>
                  <a:pt x="2124967" y="215899"/>
                </a:lnTo>
                <a:close/>
              </a:path>
              <a:path w="2165350" h="1511300">
                <a:moveTo>
                  <a:pt x="2039111" y="584199"/>
                </a:moveTo>
                <a:lnTo>
                  <a:pt x="1638300" y="584199"/>
                </a:lnTo>
                <a:lnTo>
                  <a:pt x="1722664" y="558799"/>
                </a:lnTo>
                <a:lnTo>
                  <a:pt x="1677470" y="558799"/>
                </a:lnTo>
                <a:lnTo>
                  <a:pt x="1642465" y="546099"/>
                </a:lnTo>
                <a:lnTo>
                  <a:pt x="1608605" y="520699"/>
                </a:lnTo>
                <a:lnTo>
                  <a:pt x="1575889" y="507999"/>
                </a:lnTo>
                <a:lnTo>
                  <a:pt x="1514201" y="469899"/>
                </a:lnTo>
                <a:lnTo>
                  <a:pt x="1459267" y="419099"/>
                </a:lnTo>
                <a:lnTo>
                  <a:pt x="1403196" y="355599"/>
                </a:lnTo>
                <a:lnTo>
                  <a:pt x="1371332" y="330199"/>
                </a:lnTo>
                <a:lnTo>
                  <a:pt x="1337851" y="304799"/>
                </a:lnTo>
                <a:lnTo>
                  <a:pt x="1301745" y="279399"/>
                </a:lnTo>
                <a:lnTo>
                  <a:pt x="1262007" y="253999"/>
                </a:lnTo>
                <a:lnTo>
                  <a:pt x="1217630" y="241299"/>
                </a:lnTo>
                <a:lnTo>
                  <a:pt x="1167607" y="215899"/>
                </a:lnTo>
                <a:lnTo>
                  <a:pt x="1562335" y="215899"/>
                </a:lnTo>
                <a:lnTo>
                  <a:pt x="1586973" y="241299"/>
                </a:lnTo>
                <a:lnTo>
                  <a:pt x="1617321" y="266699"/>
                </a:lnTo>
                <a:lnTo>
                  <a:pt x="1651108" y="304799"/>
                </a:lnTo>
                <a:lnTo>
                  <a:pt x="1688333" y="330199"/>
                </a:lnTo>
                <a:lnTo>
                  <a:pt x="1728996" y="342899"/>
                </a:lnTo>
                <a:lnTo>
                  <a:pt x="1761813" y="355599"/>
                </a:lnTo>
                <a:lnTo>
                  <a:pt x="2154524" y="355599"/>
                </a:lnTo>
                <a:lnTo>
                  <a:pt x="2147270" y="380999"/>
                </a:lnTo>
                <a:lnTo>
                  <a:pt x="2130356" y="419099"/>
                </a:lnTo>
                <a:lnTo>
                  <a:pt x="2111060" y="469899"/>
                </a:lnTo>
                <a:lnTo>
                  <a:pt x="2089405" y="507999"/>
                </a:lnTo>
                <a:lnTo>
                  <a:pt x="2065414" y="546099"/>
                </a:lnTo>
                <a:lnTo>
                  <a:pt x="2039111" y="584199"/>
                </a:lnTo>
                <a:close/>
              </a:path>
              <a:path w="2165350" h="1511300">
                <a:moveTo>
                  <a:pt x="2138347" y="228599"/>
                </a:moveTo>
                <a:lnTo>
                  <a:pt x="1978731" y="228599"/>
                </a:lnTo>
                <a:lnTo>
                  <a:pt x="1987812" y="215899"/>
                </a:lnTo>
                <a:lnTo>
                  <a:pt x="2129657" y="215899"/>
                </a:lnTo>
                <a:lnTo>
                  <a:pt x="2138347" y="228599"/>
                </a:lnTo>
                <a:close/>
              </a:path>
              <a:path w="2165350" h="1511300">
                <a:moveTo>
                  <a:pt x="2154524" y="355599"/>
                </a:moveTo>
                <a:lnTo>
                  <a:pt x="1797959" y="355599"/>
                </a:lnTo>
                <a:lnTo>
                  <a:pt x="1837185" y="342899"/>
                </a:lnTo>
                <a:lnTo>
                  <a:pt x="1879238" y="317499"/>
                </a:lnTo>
                <a:lnTo>
                  <a:pt x="1923869" y="292099"/>
                </a:lnTo>
                <a:lnTo>
                  <a:pt x="1970825" y="228599"/>
                </a:lnTo>
                <a:lnTo>
                  <a:pt x="2142284" y="228599"/>
                </a:lnTo>
                <a:lnTo>
                  <a:pt x="2149344" y="241299"/>
                </a:lnTo>
                <a:lnTo>
                  <a:pt x="2152416" y="253999"/>
                </a:lnTo>
                <a:lnTo>
                  <a:pt x="2157639" y="253999"/>
                </a:lnTo>
                <a:lnTo>
                  <a:pt x="2159753" y="266699"/>
                </a:lnTo>
                <a:lnTo>
                  <a:pt x="2162987" y="279399"/>
                </a:lnTo>
                <a:lnTo>
                  <a:pt x="2164083" y="279399"/>
                </a:lnTo>
                <a:lnTo>
                  <a:pt x="2165233" y="292099"/>
                </a:lnTo>
                <a:lnTo>
                  <a:pt x="2165279" y="304799"/>
                </a:lnTo>
                <a:lnTo>
                  <a:pt x="2164311" y="317499"/>
                </a:lnTo>
                <a:lnTo>
                  <a:pt x="2163305" y="317499"/>
                </a:lnTo>
                <a:lnTo>
                  <a:pt x="2161777" y="330199"/>
                </a:lnTo>
                <a:lnTo>
                  <a:pt x="2154524" y="355599"/>
                </a:lnTo>
                <a:close/>
              </a:path>
              <a:path w="2165350" h="1511300">
                <a:moveTo>
                  <a:pt x="1654084" y="800099"/>
                </a:moveTo>
                <a:lnTo>
                  <a:pt x="1426008" y="800099"/>
                </a:lnTo>
                <a:lnTo>
                  <a:pt x="1370533" y="787399"/>
                </a:lnTo>
                <a:lnTo>
                  <a:pt x="1319549" y="774699"/>
                </a:lnTo>
                <a:lnTo>
                  <a:pt x="1272743" y="749299"/>
                </a:lnTo>
                <a:lnTo>
                  <a:pt x="1229802" y="736599"/>
                </a:lnTo>
                <a:lnTo>
                  <a:pt x="1190414" y="711199"/>
                </a:lnTo>
                <a:lnTo>
                  <a:pt x="1154264" y="685799"/>
                </a:lnTo>
                <a:lnTo>
                  <a:pt x="1121040" y="660399"/>
                </a:lnTo>
                <a:lnTo>
                  <a:pt x="1090428" y="634999"/>
                </a:lnTo>
                <a:lnTo>
                  <a:pt x="1035792" y="584199"/>
                </a:lnTo>
                <a:lnTo>
                  <a:pt x="980825" y="520699"/>
                </a:lnTo>
                <a:lnTo>
                  <a:pt x="947077" y="495299"/>
                </a:lnTo>
                <a:lnTo>
                  <a:pt x="909895" y="469899"/>
                </a:lnTo>
                <a:lnTo>
                  <a:pt x="869280" y="457199"/>
                </a:lnTo>
                <a:lnTo>
                  <a:pt x="836482" y="444499"/>
                </a:lnTo>
                <a:lnTo>
                  <a:pt x="1204409" y="444499"/>
                </a:lnTo>
                <a:lnTo>
                  <a:pt x="1225263" y="469899"/>
                </a:lnTo>
                <a:lnTo>
                  <a:pt x="1258573" y="495299"/>
                </a:lnTo>
                <a:lnTo>
                  <a:pt x="1294816" y="520699"/>
                </a:lnTo>
                <a:lnTo>
                  <a:pt x="1334897" y="546099"/>
                </a:lnTo>
                <a:lnTo>
                  <a:pt x="1379720" y="558799"/>
                </a:lnTo>
                <a:lnTo>
                  <a:pt x="1430189" y="571499"/>
                </a:lnTo>
                <a:lnTo>
                  <a:pt x="1487209" y="584199"/>
                </a:lnTo>
                <a:lnTo>
                  <a:pt x="2039111" y="584199"/>
                </a:lnTo>
                <a:lnTo>
                  <a:pt x="2010519" y="622299"/>
                </a:lnTo>
                <a:lnTo>
                  <a:pt x="1979662" y="660399"/>
                </a:lnTo>
                <a:lnTo>
                  <a:pt x="1946564" y="685799"/>
                </a:lnTo>
                <a:lnTo>
                  <a:pt x="1911248" y="711199"/>
                </a:lnTo>
                <a:lnTo>
                  <a:pt x="1873737" y="723899"/>
                </a:lnTo>
                <a:lnTo>
                  <a:pt x="1834054" y="749299"/>
                </a:lnTo>
                <a:lnTo>
                  <a:pt x="1792225" y="761999"/>
                </a:lnTo>
                <a:lnTo>
                  <a:pt x="1748271" y="774699"/>
                </a:lnTo>
                <a:lnTo>
                  <a:pt x="1702216" y="787399"/>
                </a:lnTo>
                <a:lnTo>
                  <a:pt x="1654084" y="800099"/>
                </a:lnTo>
                <a:close/>
              </a:path>
              <a:path w="2165350" h="1511300">
                <a:moveTo>
                  <a:pt x="595215" y="596899"/>
                </a:moveTo>
                <a:lnTo>
                  <a:pt x="488678" y="596899"/>
                </a:lnTo>
                <a:lnTo>
                  <a:pt x="483375" y="584199"/>
                </a:lnTo>
                <a:lnTo>
                  <a:pt x="605598" y="584199"/>
                </a:lnTo>
                <a:lnTo>
                  <a:pt x="595215" y="596899"/>
                </a:lnTo>
                <a:close/>
              </a:path>
              <a:path w="2165350" h="1511300">
                <a:moveTo>
                  <a:pt x="560490" y="609599"/>
                </a:moveTo>
                <a:lnTo>
                  <a:pt x="517494" y="609599"/>
                </a:lnTo>
                <a:lnTo>
                  <a:pt x="505589" y="596899"/>
                </a:lnTo>
                <a:lnTo>
                  <a:pt x="572536" y="596899"/>
                </a:lnTo>
                <a:lnTo>
                  <a:pt x="560490" y="609599"/>
                </a:lnTo>
                <a:close/>
              </a:path>
              <a:path w="2165350" h="1511300">
                <a:moveTo>
                  <a:pt x="194453" y="1269999"/>
                </a:moveTo>
                <a:lnTo>
                  <a:pt x="22994" y="1269999"/>
                </a:lnTo>
                <a:lnTo>
                  <a:pt x="15934" y="1257299"/>
                </a:lnTo>
                <a:lnTo>
                  <a:pt x="12863" y="1257299"/>
                </a:lnTo>
                <a:lnTo>
                  <a:pt x="7640" y="1244599"/>
                </a:lnTo>
                <a:lnTo>
                  <a:pt x="5525" y="1231899"/>
                </a:lnTo>
                <a:lnTo>
                  <a:pt x="2291" y="1219199"/>
                </a:lnTo>
                <a:lnTo>
                  <a:pt x="1195" y="1219199"/>
                </a:lnTo>
                <a:lnTo>
                  <a:pt x="45" y="1206499"/>
                </a:lnTo>
                <a:lnTo>
                  <a:pt x="0" y="1193799"/>
                </a:lnTo>
                <a:lnTo>
                  <a:pt x="967" y="1181099"/>
                </a:lnTo>
                <a:lnTo>
                  <a:pt x="1973" y="1181099"/>
                </a:lnTo>
                <a:lnTo>
                  <a:pt x="3501" y="1168399"/>
                </a:lnTo>
                <a:lnTo>
                  <a:pt x="18009" y="1117599"/>
                </a:lnTo>
                <a:lnTo>
                  <a:pt x="34922" y="1079499"/>
                </a:lnTo>
                <a:lnTo>
                  <a:pt x="54219" y="1028699"/>
                </a:lnTo>
                <a:lnTo>
                  <a:pt x="75874" y="990599"/>
                </a:lnTo>
                <a:lnTo>
                  <a:pt x="99865" y="952499"/>
                </a:lnTo>
                <a:lnTo>
                  <a:pt x="126168" y="914399"/>
                </a:lnTo>
                <a:lnTo>
                  <a:pt x="154759" y="876299"/>
                </a:lnTo>
                <a:lnTo>
                  <a:pt x="185616" y="850899"/>
                </a:lnTo>
                <a:lnTo>
                  <a:pt x="218714" y="812799"/>
                </a:lnTo>
                <a:lnTo>
                  <a:pt x="254031" y="787399"/>
                </a:lnTo>
                <a:lnTo>
                  <a:pt x="291542" y="774699"/>
                </a:lnTo>
                <a:lnTo>
                  <a:pt x="331224" y="749299"/>
                </a:lnTo>
                <a:lnTo>
                  <a:pt x="373054" y="736599"/>
                </a:lnTo>
                <a:lnTo>
                  <a:pt x="417008" y="723899"/>
                </a:lnTo>
                <a:lnTo>
                  <a:pt x="463062" y="711199"/>
                </a:lnTo>
                <a:lnTo>
                  <a:pt x="511194" y="698499"/>
                </a:lnTo>
                <a:lnTo>
                  <a:pt x="678989" y="698499"/>
                </a:lnTo>
                <a:lnTo>
                  <a:pt x="739264" y="711199"/>
                </a:lnTo>
                <a:lnTo>
                  <a:pt x="794730" y="711199"/>
                </a:lnTo>
                <a:lnTo>
                  <a:pt x="845704" y="736599"/>
                </a:lnTo>
                <a:lnTo>
                  <a:pt x="892497" y="749299"/>
                </a:lnTo>
                <a:lnTo>
                  <a:pt x="935423" y="774699"/>
                </a:lnTo>
                <a:lnTo>
                  <a:pt x="974796" y="787399"/>
                </a:lnTo>
                <a:lnTo>
                  <a:pt x="1010930" y="812799"/>
                </a:lnTo>
                <a:lnTo>
                  <a:pt x="1044137" y="838199"/>
                </a:lnTo>
                <a:lnTo>
                  <a:pt x="1074732" y="863599"/>
                </a:lnTo>
                <a:lnTo>
                  <a:pt x="1129338" y="914399"/>
                </a:lnTo>
                <a:lnTo>
                  <a:pt x="526978" y="914399"/>
                </a:lnTo>
                <a:lnTo>
                  <a:pt x="442615" y="939799"/>
                </a:lnTo>
                <a:lnTo>
                  <a:pt x="476593" y="939799"/>
                </a:lnTo>
                <a:lnTo>
                  <a:pt x="487809" y="952499"/>
                </a:lnTo>
                <a:lnTo>
                  <a:pt x="522813" y="965199"/>
                </a:lnTo>
                <a:lnTo>
                  <a:pt x="556674" y="977899"/>
                </a:lnTo>
                <a:lnTo>
                  <a:pt x="589390" y="990599"/>
                </a:lnTo>
                <a:lnTo>
                  <a:pt x="620961" y="1015999"/>
                </a:lnTo>
                <a:lnTo>
                  <a:pt x="651078" y="1028699"/>
                </a:lnTo>
                <a:lnTo>
                  <a:pt x="679428" y="1054099"/>
                </a:lnTo>
                <a:lnTo>
                  <a:pt x="706012" y="1079499"/>
                </a:lnTo>
                <a:lnTo>
                  <a:pt x="730829" y="1104899"/>
                </a:lnTo>
                <a:lnTo>
                  <a:pt x="762082" y="1142999"/>
                </a:lnTo>
                <a:lnTo>
                  <a:pt x="778014" y="1155699"/>
                </a:lnTo>
                <a:lnTo>
                  <a:pt x="328114" y="1155699"/>
                </a:lnTo>
                <a:lnTo>
                  <a:pt x="286052" y="1181099"/>
                </a:lnTo>
                <a:lnTo>
                  <a:pt x="241413" y="1219199"/>
                </a:lnTo>
                <a:lnTo>
                  <a:pt x="194453" y="1269999"/>
                </a:lnTo>
                <a:close/>
              </a:path>
              <a:path w="2165350" h="1511300">
                <a:moveTo>
                  <a:pt x="1641731" y="901699"/>
                </a:moveTo>
                <a:lnTo>
                  <a:pt x="1604789" y="901699"/>
                </a:lnTo>
                <a:lnTo>
                  <a:pt x="1610890" y="888999"/>
                </a:lnTo>
                <a:lnTo>
                  <a:pt x="1629419" y="888999"/>
                </a:lnTo>
                <a:lnTo>
                  <a:pt x="1641731" y="901699"/>
                </a:lnTo>
                <a:close/>
              </a:path>
              <a:path w="2165350" h="1511300">
                <a:moveTo>
                  <a:pt x="1681904" y="914399"/>
                </a:moveTo>
                <a:lnTo>
                  <a:pt x="1570063" y="914399"/>
                </a:lnTo>
                <a:lnTo>
                  <a:pt x="1575504" y="901699"/>
                </a:lnTo>
                <a:lnTo>
                  <a:pt x="1676600" y="901699"/>
                </a:lnTo>
                <a:lnTo>
                  <a:pt x="1681904" y="914399"/>
                </a:lnTo>
                <a:close/>
              </a:path>
              <a:path w="2165350" h="1511300">
                <a:moveTo>
                  <a:pt x="1606113" y="1295399"/>
                </a:moveTo>
                <a:lnTo>
                  <a:pt x="1162276" y="1295399"/>
                </a:lnTo>
                <a:lnTo>
                  <a:pt x="1205303" y="1282699"/>
                </a:lnTo>
                <a:lnTo>
                  <a:pt x="1247766" y="1282699"/>
                </a:lnTo>
                <a:lnTo>
                  <a:pt x="1289666" y="1269999"/>
                </a:lnTo>
                <a:lnTo>
                  <a:pt x="1278285" y="1257299"/>
                </a:lnTo>
                <a:lnTo>
                  <a:pt x="1244472" y="1257299"/>
                </a:lnTo>
                <a:lnTo>
                  <a:pt x="1209468" y="1244599"/>
                </a:lnTo>
                <a:lnTo>
                  <a:pt x="1175607" y="1231899"/>
                </a:lnTo>
                <a:lnTo>
                  <a:pt x="1142891" y="1206499"/>
                </a:lnTo>
                <a:lnTo>
                  <a:pt x="1111320" y="1193799"/>
                </a:lnTo>
                <a:lnTo>
                  <a:pt x="1081203" y="1168399"/>
                </a:lnTo>
                <a:lnTo>
                  <a:pt x="1052853" y="1142999"/>
                </a:lnTo>
                <a:lnTo>
                  <a:pt x="1026269" y="1117599"/>
                </a:lnTo>
                <a:lnTo>
                  <a:pt x="1001452" y="1092199"/>
                </a:lnTo>
                <a:lnTo>
                  <a:pt x="970199" y="1066799"/>
                </a:lnTo>
                <a:lnTo>
                  <a:pt x="938335" y="1028699"/>
                </a:lnTo>
                <a:lnTo>
                  <a:pt x="904854" y="1003299"/>
                </a:lnTo>
                <a:lnTo>
                  <a:pt x="868748" y="977899"/>
                </a:lnTo>
                <a:lnTo>
                  <a:pt x="829010" y="952499"/>
                </a:lnTo>
                <a:lnTo>
                  <a:pt x="784633" y="939799"/>
                </a:lnTo>
                <a:lnTo>
                  <a:pt x="734609" y="927099"/>
                </a:lnTo>
                <a:lnTo>
                  <a:pt x="677932" y="914399"/>
                </a:lnTo>
                <a:lnTo>
                  <a:pt x="1129338" y="914399"/>
                </a:lnTo>
                <a:lnTo>
                  <a:pt x="1153976" y="939799"/>
                </a:lnTo>
                <a:lnTo>
                  <a:pt x="1184324" y="977899"/>
                </a:lnTo>
                <a:lnTo>
                  <a:pt x="1218111" y="1003299"/>
                </a:lnTo>
                <a:lnTo>
                  <a:pt x="1255336" y="1028699"/>
                </a:lnTo>
                <a:lnTo>
                  <a:pt x="1295999" y="1041399"/>
                </a:lnTo>
                <a:lnTo>
                  <a:pt x="1328815" y="1054099"/>
                </a:lnTo>
                <a:lnTo>
                  <a:pt x="1721526" y="1054099"/>
                </a:lnTo>
                <a:lnTo>
                  <a:pt x="1714272" y="1079499"/>
                </a:lnTo>
                <a:lnTo>
                  <a:pt x="1697359" y="1130299"/>
                </a:lnTo>
                <a:lnTo>
                  <a:pt x="1678062" y="1168399"/>
                </a:lnTo>
                <a:lnTo>
                  <a:pt x="1656407" y="1219199"/>
                </a:lnTo>
                <a:lnTo>
                  <a:pt x="1632416" y="1257299"/>
                </a:lnTo>
                <a:lnTo>
                  <a:pt x="1606113" y="1295399"/>
                </a:lnTo>
                <a:close/>
              </a:path>
              <a:path w="2165350" h="1511300">
                <a:moveTo>
                  <a:pt x="1696659" y="927099"/>
                </a:moveTo>
                <a:lnTo>
                  <a:pt x="1545733" y="927099"/>
                </a:lnTo>
                <a:lnTo>
                  <a:pt x="1554814" y="914399"/>
                </a:lnTo>
                <a:lnTo>
                  <a:pt x="1691970" y="914399"/>
                </a:lnTo>
                <a:lnTo>
                  <a:pt x="1696659" y="927099"/>
                </a:lnTo>
                <a:close/>
              </a:path>
              <a:path w="2165350" h="1511300">
                <a:moveTo>
                  <a:pt x="1721526" y="1054099"/>
                </a:moveTo>
                <a:lnTo>
                  <a:pt x="1364962" y="1054099"/>
                </a:lnTo>
                <a:lnTo>
                  <a:pt x="1404187" y="1041399"/>
                </a:lnTo>
                <a:lnTo>
                  <a:pt x="1446241" y="1028699"/>
                </a:lnTo>
                <a:lnTo>
                  <a:pt x="1490871" y="990599"/>
                </a:lnTo>
                <a:lnTo>
                  <a:pt x="1537828" y="939799"/>
                </a:lnTo>
                <a:lnTo>
                  <a:pt x="1541585" y="927099"/>
                </a:lnTo>
                <a:lnTo>
                  <a:pt x="1705350" y="927099"/>
                </a:lnTo>
                <a:lnTo>
                  <a:pt x="1709287" y="939799"/>
                </a:lnTo>
                <a:lnTo>
                  <a:pt x="1716347" y="939799"/>
                </a:lnTo>
                <a:lnTo>
                  <a:pt x="1719418" y="952499"/>
                </a:lnTo>
                <a:lnTo>
                  <a:pt x="1724641" y="965199"/>
                </a:lnTo>
                <a:lnTo>
                  <a:pt x="1726755" y="965199"/>
                </a:lnTo>
                <a:lnTo>
                  <a:pt x="1729990" y="977899"/>
                </a:lnTo>
                <a:lnTo>
                  <a:pt x="1731086" y="990599"/>
                </a:lnTo>
                <a:lnTo>
                  <a:pt x="1732236" y="1003299"/>
                </a:lnTo>
                <a:lnTo>
                  <a:pt x="1731314" y="1015999"/>
                </a:lnTo>
                <a:lnTo>
                  <a:pt x="1730308" y="1028699"/>
                </a:lnTo>
                <a:lnTo>
                  <a:pt x="1728780" y="1028699"/>
                </a:lnTo>
                <a:lnTo>
                  <a:pt x="1721526" y="1054099"/>
                </a:lnTo>
                <a:close/>
              </a:path>
              <a:path w="2165350" h="1511300">
                <a:moveTo>
                  <a:pt x="1269219" y="1498599"/>
                </a:moveTo>
                <a:lnTo>
                  <a:pt x="993017" y="1498599"/>
                </a:lnTo>
                <a:lnTo>
                  <a:pt x="937550" y="1485899"/>
                </a:lnTo>
                <a:lnTo>
                  <a:pt x="886577" y="1473199"/>
                </a:lnTo>
                <a:lnTo>
                  <a:pt x="839784" y="1447799"/>
                </a:lnTo>
                <a:lnTo>
                  <a:pt x="796858" y="1435099"/>
                </a:lnTo>
                <a:lnTo>
                  <a:pt x="757485" y="1409699"/>
                </a:lnTo>
                <a:lnTo>
                  <a:pt x="721351" y="1384299"/>
                </a:lnTo>
                <a:lnTo>
                  <a:pt x="688144" y="1358899"/>
                </a:lnTo>
                <a:lnTo>
                  <a:pt x="657549" y="1333499"/>
                </a:lnTo>
                <a:lnTo>
                  <a:pt x="602943" y="1282699"/>
                </a:lnTo>
                <a:lnTo>
                  <a:pt x="578305" y="1257299"/>
                </a:lnTo>
                <a:lnTo>
                  <a:pt x="547957" y="1231899"/>
                </a:lnTo>
                <a:lnTo>
                  <a:pt x="514170" y="1206499"/>
                </a:lnTo>
                <a:lnTo>
                  <a:pt x="476945" y="1181099"/>
                </a:lnTo>
                <a:lnTo>
                  <a:pt x="436282" y="1155699"/>
                </a:lnTo>
                <a:lnTo>
                  <a:pt x="778014" y="1155699"/>
                </a:lnTo>
                <a:lnTo>
                  <a:pt x="827427" y="1193799"/>
                </a:lnTo>
                <a:lnTo>
                  <a:pt x="863533" y="1219199"/>
                </a:lnTo>
                <a:lnTo>
                  <a:pt x="903271" y="1244599"/>
                </a:lnTo>
                <a:lnTo>
                  <a:pt x="947648" y="1269999"/>
                </a:lnTo>
                <a:lnTo>
                  <a:pt x="997672" y="1282699"/>
                </a:lnTo>
                <a:lnTo>
                  <a:pt x="1054349" y="1282699"/>
                </a:lnTo>
                <a:lnTo>
                  <a:pt x="1118686" y="1295399"/>
                </a:lnTo>
                <a:lnTo>
                  <a:pt x="1606113" y="1295399"/>
                </a:lnTo>
                <a:lnTo>
                  <a:pt x="1577522" y="1320799"/>
                </a:lnTo>
                <a:lnTo>
                  <a:pt x="1546665" y="1358899"/>
                </a:lnTo>
                <a:lnTo>
                  <a:pt x="1513566" y="1384299"/>
                </a:lnTo>
                <a:lnTo>
                  <a:pt x="1478250" y="1409699"/>
                </a:lnTo>
                <a:lnTo>
                  <a:pt x="1440739" y="1435099"/>
                </a:lnTo>
                <a:lnTo>
                  <a:pt x="1401057" y="1447799"/>
                </a:lnTo>
                <a:lnTo>
                  <a:pt x="1359227" y="1473199"/>
                </a:lnTo>
                <a:lnTo>
                  <a:pt x="1315273" y="1485899"/>
                </a:lnTo>
                <a:lnTo>
                  <a:pt x="1269219" y="1498599"/>
                </a:lnTo>
                <a:close/>
              </a:path>
              <a:path w="2165350" h="1511300">
                <a:moveTo>
                  <a:pt x="177467" y="1282699"/>
                </a:moveTo>
                <a:lnTo>
                  <a:pt x="35622" y="1282699"/>
                </a:lnTo>
                <a:lnTo>
                  <a:pt x="26931" y="1269999"/>
                </a:lnTo>
                <a:lnTo>
                  <a:pt x="186548" y="1269999"/>
                </a:lnTo>
                <a:lnTo>
                  <a:pt x="177467" y="1282699"/>
                </a:lnTo>
                <a:close/>
              </a:path>
              <a:path w="2165350" h="1511300">
                <a:moveTo>
                  <a:pt x="162218" y="1295399"/>
                </a:moveTo>
                <a:lnTo>
                  <a:pt x="50377" y="1295399"/>
                </a:lnTo>
                <a:lnTo>
                  <a:pt x="40311" y="1282699"/>
                </a:lnTo>
                <a:lnTo>
                  <a:pt x="172601" y="1282699"/>
                </a:lnTo>
                <a:lnTo>
                  <a:pt x="162218" y="1295399"/>
                </a:lnTo>
                <a:close/>
              </a:path>
              <a:path w="2165350" h="1511300">
                <a:moveTo>
                  <a:pt x="145396" y="1308099"/>
                </a:moveTo>
                <a:lnTo>
                  <a:pt x="72592" y="1308099"/>
                </a:lnTo>
                <a:lnTo>
                  <a:pt x="66829" y="1295399"/>
                </a:lnTo>
                <a:lnTo>
                  <a:pt x="156777" y="1295399"/>
                </a:lnTo>
                <a:lnTo>
                  <a:pt x="145396" y="1308099"/>
                </a:lnTo>
                <a:close/>
              </a:path>
              <a:path w="2165350" h="1511300">
                <a:moveTo>
                  <a:pt x="1118686" y="1511299"/>
                </a:moveTo>
                <a:lnTo>
                  <a:pt x="1053291" y="1498599"/>
                </a:lnTo>
                <a:lnTo>
                  <a:pt x="1170902" y="1498599"/>
                </a:lnTo>
                <a:lnTo>
                  <a:pt x="1118686" y="1511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499039" y="8024428"/>
            <a:ext cx="1370330" cy="1320800"/>
          </a:xfrm>
          <a:custGeom>
            <a:avLst/>
            <a:gdLst/>
            <a:ahLst/>
            <a:cxnLst/>
            <a:rect l="l" t="t" r="r" b="b"/>
            <a:pathLst>
              <a:path w="1370329" h="1320800">
                <a:moveTo>
                  <a:pt x="1139097" y="520699"/>
                </a:moveTo>
                <a:lnTo>
                  <a:pt x="997872" y="520699"/>
                </a:lnTo>
                <a:lnTo>
                  <a:pt x="992383" y="507999"/>
                </a:lnTo>
                <a:lnTo>
                  <a:pt x="965303" y="507999"/>
                </a:lnTo>
                <a:lnTo>
                  <a:pt x="921247" y="482599"/>
                </a:lnTo>
                <a:lnTo>
                  <a:pt x="880093" y="457199"/>
                </a:lnTo>
                <a:lnTo>
                  <a:pt x="842585" y="431799"/>
                </a:lnTo>
                <a:lnTo>
                  <a:pt x="809466" y="393699"/>
                </a:lnTo>
                <a:lnTo>
                  <a:pt x="781479" y="355599"/>
                </a:lnTo>
                <a:lnTo>
                  <a:pt x="759368" y="304799"/>
                </a:lnTo>
                <a:lnTo>
                  <a:pt x="744762" y="266699"/>
                </a:lnTo>
                <a:lnTo>
                  <a:pt x="737175" y="215899"/>
                </a:lnTo>
                <a:lnTo>
                  <a:pt x="736758" y="177799"/>
                </a:lnTo>
                <a:lnTo>
                  <a:pt x="743663" y="126999"/>
                </a:lnTo>
                <a:lnTo>
                  <a:pt x="758039" y="88899"/>
                </a:lnTo>
                <a:lnTo>
                  <a:pt x="780040" y="50799"/>
                </a:lnTo>
                <a:lnTo>
                  <a:pt x="818764" y="0"/>
                </a:lnTo>
                <a:lnTo>
                  <a:pt x="799948" y="38099"/>
                </a:lnTo>
                <a:lnTo>
                  <a:pt x="790675" y="88899"/>
                </a:lnTo>
                <a:lnTo>
                  <a:pt x="790139" y="126999"/>
                </a:lnTo>
                <a:lnTo>
                  <a:pt x="797533" y="177799"/>
                </a:lnTo>
                <a:lnTo>
                  <a:pt x="812052" y="228599"/>
                </a:lnTo>
                <a:lnTo>
                  <a:pt x="832889" y="266699"/>
                </a:lnTo>
                <a:lnTo>
                  <a:pt x="859238" y="304799"/>
                </a:lnTo>
                <a:lnTo>
                  <a:pt x="890292" y="342899"/>
                </a:lnTo>
                <a:lnTo>
                  <a:pt x="925246" y="368299"/>
                </a:lnTo>
                <a:lnTo>
                  <a:pt x="939957" y="380999"/>
                </a:lnTo>
                <a:lnTo>
                  <a:pt x="955150" y="393699"/>
                </a:lnTo>
                <a:lnTo>
                  <a:pt x="970826" y="406399"/>
                </a:lnTo>
                <a:lnTo>
                  <a:pt x="986985" y="406399"/>
                </a:lnTo>
                <a:lnTo>
                  <a:pt x="995639" y="419099"/>
                </a:lnTo>
                <a:lnTo>
                  <a:pt x="1013244" y="419099"/>
                </a:lnTo>
                <a:lnTo>
                  <a:pt x="1022196" y="431799"/>
                </a:lnTo>
                <a:lnTo>
                  <a:pt x="1052055" y="431799"/>
                </a:lnTo>
                <a:lnTo>
                  <a:pt x="1103141" y="444499"/>
                </a:lnTo>
                <a:lnTo>
                  <a:pt x="1268732" y="444499"/>
                </a:lnTo>
                <a:lnTo>
                  <a:pt x="1235027" y="482599"/>
                </a:lnTo>
                <a:lnTo>
                  <a:pt x="1192178" y="495299"/>
                </a:lnTo>
                <a:lnTo>
                  <a:pt x="1139097" y="520699"/>
                </a:lnTo>
                <a:close/>
              </a:path>
              <a:path w="1370329" h="1320800">
                <a:moveTo>
                  <a:pt x="779144" y="723899"/>
                </a:moveTo>
                <a:lnTo>
                  <a:pt x="532761" y="723899"/>
                </a:lnTo>
                <a:lnTo>
                  <a:pt x="520185" y="711199"/>
                </a:lnTo>
                <a:lnTo>
                  <a:pt x="508553" y="698499"/>
                </a:lnTo>
                <a:lnTo>
                  <a:pt x="497729" y="673099"/>
                </a:lnTo>
                <a:lnTo>
                  <a:pt x="487582" y="660399"/>
                </a:lnTo>
                <a:lnTo>
                  <a:pt x="477047" y="647699"/>
                </a:lnTo>
                <a:lnTo>
                  <a:pt x="467066" y="634999"/>
                </a:lnTo>
                <a:lnTo>
                  <a:pt x="457639" y="609599"/>
                </a:lnTo>
                <a:lnTo>
                  <a:pt x="448766" y="596899"/>
                </a:lnTo>
                <a:lnTo>
                  <a:pt x="428349" y="546099"/>
                </a:lnTo>
                <a:lnTo>
                  <a:pt x="412887" y="507999"/>
                </a:lnTo>
                <a:lnTo>
                  <a:pt x="402617" y="457199"/>
                </a:lnTo>
                <a:lnTo>
                  <a:pt x="397776" y="406399"/>
                </a:lnTo>
                <a:lnTo>
                  <a:pt x="398601" y="355599"/>
                </a:lnTo>
                <a:lnTo>
                  <a:pt x="405330" y="304799"/>
                </a:lnTo>
                <a:lnTo>
                  <a:pt x="418199" y="253999"/>
                </a:lnTo>
                <a:lnTo>
                  <a:pt x="437444" y="203199"/>
                </a:lnTo>
                <a:lnTo>
                  <a:pt x="463305" y="165099"/>
                </a:lnTo>
                <a:lnTo>
                  <a:pt x="535472" y="50799"/>
                </a:lnTo>
                <a:lnTo>
                  <a:pt x="513480" y="101599"/>
                </a:lnTo>
                <a:lnTo>
                  <a:pt x="497589" y="152399"/>
                </a:lnTo>
                <a:lnTo>
                  <a:pt x="487617" y="190499"/>
                </a:lnTo>
                <a:lnTo>
                  <a:pt x="483384" y="241299"/>
                </a:lnTo>
                <a:lnTo>
                  <a:pt x="484710" y="292099"/>
                </a:lnTo>
                <a:lnTo>
                  <a:pt x="491414" y="342899"/>
                </a:lnTo>
                <a:lnTo>
                  <a:pt x="503316" y="393699"/>
                </a:lnTo>
                <a:lnTo>
                  <a:pt x="519208" y="431799"/>
                </a:lnTo>
                <a:lnTo>
                  <a:pt x="539133" y="482599"/>
                </a:lnTo>
                <a:lnTo>
                  <a:pt x="562780" y="520699"/>
                </a:lnTo>
                <a:lnTo>
                  <a:pt x="589837" y="558799"/>
                </a:lnTo>
                <a:lnTo>
                  <a:pt x="619992" y="596899"/>
                </a:lnTo>
                <a:lnTo>
                  <a:pt x="652933" y="634999"/>
                </a:lnTo>
                <a:lnTo>
                  <a:pt x="688349" y="660399"/>
                </a:lnTo>
                <a:lnTo>
                  <a:pt x="693862" y="660399"/>
                </a:lnTo>
                <a:lnTo>
                  <a:pt x="699900" y="673099"/>
                </a:lnTo>
                <a:lnTo>
                  <a:pt x="712142" y="673099"/>
                </a:lnTo>
                <a:lnTo>
                  <a:pt x="718346" y="685799"/>
                </a:lnTo>
                <a:lnTo>
                  <a:pt x="730106" y="685799"/>
                </a:lnTo>
                <a:lnTo>
                  <a:pt x="731944" y="698499"/>
                </a:lnTo>
                <a:lnTo>
                  <a:pt x="747600" y="698499"/>
                </a:lnTo>
                <a:lnTo>
                  <a:pt x="753718" y="711199"/>
                </a:lnTo>
                <a:lnTo>
                  <a:pt x="772299" y="711199"/>
                </a:lnTo>
                <a:lnTo>
                  <a:pt x="779144" y="723899"/>
                </a:lnTo>
                <a:close/>
              </a:path>
              <a:path w="1370329" h="1320800">
                <a:moveTo>
                  <a:pt x="324919" y="927099"/>
                </a:moveTo>
                <a:lnTo>
                  <a:pt x="79640" y="927099"/>
                </a:lnTo>
                <a:lnTo>
                  <a:pt x="72841" y="901699"/>
                </a:lnTo>
                <a:lnTo>
                  <a:pt x="52907" y="863599"/>
                </a:lnTo>
                <a:lnTo>
                  <a:pt x="35879" y="812799"/>
                </a:lnTo>
                <a:lnTo>
                  <a:pt x="21920" y="774699"/>
                </a:lnTo>
                <a:lnTo>
                  <a:pt x="11192" y="723899"/>
                </a:lnTo>
                <a:lnTo>
                  <a:pt x="3854" y="673099"/>
                </a:lnTo>
                <a:lnTo>
                  <a:pt x="70" y="634999"/>
                </a:lnTo>
                <a:lnTo>
                  <a:pt x="0" y="584199"/>
                </a:lnTo>
                <a:lnTo>
                  <a:pt x="3805" y="533399"/>
                </a:lnTo>
                <a:lnTo>
                  <a:pt x="11648" y="482599"/>
                </a:lnTo>
                <a:lnTo>
                  <a:pt x="23690" y="444499"/>
                </a:lnTo>
                <a:lnTo>
                  <a:pt x="40092" y="393699"/>
                </a:lnTo>
                <a:lnTo>
                  <a:pt x="61015" y="355599"/>
                </a:lnTo>
                <a:lnTo>
                  <a:pt x="86622" y="304799"/>
                </a:lnTo>
                <a:lnTo>
                  <a:pt x="181183" y="190499"/>
                </a:lnTo>
                <a:lnTo>
                  <a:pt x="160684" y="228599"/>
                </a:lnTo>
                <a:lnTo>
                  <a:pt x="144759" y="279399"/>
                </a:lnTo>
                <a:lnTo>
                  <a:pt x="133260" y="330199"/>
                </a:lnTo>
                <a:lnTo>
                  <a:pt x="126038" y="380999"/>
                </a:lnTo>
                <a:lnTo>
                  <a:pt x="122941" y="419099"/>
                </a:lnTo>
                <a:lnTo>
                  <a:pt x="123821" y="469899"/>
                </a:lnTo>
                <a:lnTo>
                  <a:pt x="128528" y="520699"/>
                </a:lnTo>
                <a:lnTo>
                  <a:pt x="136913" y="571499"/>
                </a:lnTo>
                <a:lnTo>
                  <a:pt x="148824" y="622299"/>
                </a:lnTo>
                <a:lnTo>
                  <a:pt x="164114" y="660399"/>
                </a:lnTo>
                <a:lnTo>
                  <a:pt x="182633" y="711199"/>
                </a:lnTo>
                <a:lnTo>
                  <a:pt x="204229" y="761999"/>
                </a:lnTo>
                <a:lnTo>
                  <a:pt x="228755" y="800099"/>
                </a:lnTo>
                <a:lnTo>
                  <a:pt x="256060" y="838199"/>
                </a:lnTo>
                <a:lnTo>
                  <a:pt x="270875" y="863599"/>
                </a:lnTo>
                <a:lnTo>
                  <a:pt x="275584" y="863599"/>
                </a:lnTo>
                <a:lnTo>
                  <a:pt x="288446" y="876299"/>
                </a:lnTo>
                <a:lnTo>
                  <a:pt x="293109" y="888999"/>
                </a:lnTo>
                <a:lnTo>
                  <a:pt x="297491" y="888999"/>
                </a:lnTo>
                <a:lnTo>
                  <a:pt x="301923" y="901699"/>
                </a:lnTo>
                <a:lnTo>
                  <a:pt x="306403" y="901699"/>
                </a:lnTo>
                <a:lnTo>
                  <a:pt x="311208" y="914399"/>
                </a:lnTo>
                <a:lnTo>
                  <a:pt x="320505" y="914399"/>
                </a:lnTo>
                <a:lnTo>
                  <a:pt x="324919" y="927099"/>
                </a:lnTo>
                <a:close/>
              </a:path>
              <a:path w="1370329" h="1320800">
                <a:moveTo>
                  <a:pt x="1268732" y="444499"/>
                </a:moveTo>
                <a:lnTo>
                  <a:pt x="1195741" y="444499"/>
                </a:lnTo>
                <a:lnTo>
                  <a:pt x="1236633" y="431799"/>
                </a:lnTo>
                <a:lnTo>
                  <a:pt x="1273505" y="419099"/>
                </a:lnTo>
                <a:lnTo>
                  <a:pt x="1306047" y="393699"/>
                </a:lnTo>
                <a:lnTo>
                  <a:pt x="1333946" y="355599"/>
                </a:lnTo>
                <a:lnTo>
                  <a:pt x="1325903" y="368299"/>
                </a:lnTo>
                <a:lnTo>
                  <a:pt x="1313080" y="393699"/>
                </a:lnTo>
                <a:lnTo>
                  <a:pt x="1294386" y="419099"/>
                </a:lnTo>
                <a:lnTo>
                  <a:pt x="1268732" y="444499"/>
                </a:lnTo>
                <a:close/>
              </a:path>
              <a:path w="1370329" h="1320800">
                <a:moveTo>
                  <a:pt x="812632" y="888999"/>
                </a:moveTo>
                <a:lnTo>
                  <a:pt x="779075" y="888999"/>
                </a:lnTo>
                <a:lnTo>
                  <a:pt x="773147" y="876299"/>
                </a:lnTo>
                <a:lnTo>
                  <a:pt x="746620" y="876299"/>
                </a:lnTo>
                <a:lnTo>
                  <a:pt x="740189" y="863599"/>
                </a:lnTo>
                <a:lnTo>
                  <a:pt x="716802" y="863599"/>
                </a:lnTo>
                <a:lnTo>
                  <a:pt x="710955" y="850899"/>
                </a:lnTo>
                <a:lnTo>
                  <a:pt x="690026" y="850899"/>
                </a:lnTo>
                <a:lnTo>
                  <a:pt x="688097" y="838199"/>
                </a:lnTo>
                <a:lnTo>
                  <a:pt x="670135" y="838199"/>
                </a:lnTo>
                <a:lnTo>
                  <a:pt x="661410" y="825499"/>
                </a:lnTo>
                <a:lnTo>
                  <a:pt x="647557" y="825499"/>
                </a:lnTo>
                <a:lnTo>
                  <a:pt x="645858" y="812799"/>
                </a:lnTo>
                <a:lnTo>
                  <a:pt x="632169" y="812799"/>
                </a:lnTo>
                <a:lnTo>
                  <a:pt x="625934" y="800099"/>
                </a:lnTo>
                <a:lnTo>
                  <a:pt x="613645" y="800099"/>
                </a:lnTo>
                <a:lnTo>
                  <a:pt x="607592" y="787399"/>
                </a:lnTo>
                <a:lnTo>
                  <a:pt x="1053730" y="787399"/>
                </a:lnTo>
                <a:lnTo>
                  <a:pt x="1102630" y="774699"/>
                </a:lnTo>
                <a:lnTo>
                  <a:pt x="1149549" y="774699"/>
                </a:lnTo>
                <a:lnTo>
                  <a:pt x="1194147" y="749299"/>
                </a:lnTo>
                <a:lnTo>
                  <a:pt x="1236079" y="736599"/>
                </a:lnTo>
                <a:lnTo>
                  <a:pt x="1275003" y="711199"/>
                </a:lnTo>
                <a:lnTo>
                  <a:pt x="1310578" y="685799"/>
                </a:lnTo>
                <a:lnTo>
                  <a:pt x="1342459" y="647699"/>
                </a:lnTo>
                <a:lnTo>
                  <a:pt x="1370306" y="609599"/>
                </a:lnTo>
                <a:lnTo>
                  <a:pt x="1346880" y="673099"/>
                </a:lnTo>
                <a:lnTo>
                  <a:pt x="1261363" y="787399"/>
                </a:lnTo>
                <a:lnTo>
                  <a:pt x="1090900" y="876299"/>
                </a:lnTo>
                <a:lnTo>
                  <a:pt x="812632" y="888999"/>
                </a:lnTo>
                <a:close/>
              </a:path>
              <a:path w="1370329" h="1320800">
                <a:moveTo>
                  <a:pt x="826229" y="749299"/>
                </a:moveTo>
                <a:lnTo>
                  <a:pt x="554145" y="749299"/>
                </a:lnTo>
                <a:lnTo>
                  <a:pt x="542440" y="736599"/>
                </a:lnTo>
                <a:lnTo>
                  <a:pt x="537552" y="723899"/>
                </a:lnTo>
                <a:lnTo>
                  <a:pt x="796849" y="723899"/>
                </a:lnTo>
                <a:lnTo>
                  <a:pt x="802743" y="736599"/>
                </a:lnTo>
                <a:lnTo>
                  <a:pt x="818121" y="736599"/>
                </a:lnTo>
                <a:lnTo>
                  <a:pt x="826229" y="749299"/>
                </a:lnTo>
                <a:close/>
              </a:path>
              <a:path w="1370329" h="1320800">
                <a:moveTo>
                  <a:pt x="865206" y="761999"/>
                </a:moveTo>
                <a:lnTo>
                  <a:pt x="567582" y="761999"/>
                </a:lnTo>
                <a:lnTo>
                  <a:pt x="562581" y="749299"/>
                </a:lnTo>
                <a:lnTo>
                  <a:pt x="859188" y="749299"/>
                </a:lnTo>
                <a:lnTo>
                  <a:pt x="865206" y="761999"/>
                </a:lnTo>
                <a:close/>
              </a:path>
              <a:path w="1370329" h="1320800">
                <a:moveTo>
                  <a:pt x="1003194" y="787399"/>
                </a:moveTo>
                <a:lnTo>
                  <a:pt x="596248" y="787399"/>
                </a:lnTo>
                <a:lnTo>
                  <a:pt x="590295" y="774699"/>
                </a:lnTo>
                <a:lnTo>
                  <a:pt x="584407" y="774699"/>
                </a:lnTo>
                <a:lnTo>
                  <a:pt x="578583" y="761999"/>
                </a:lnTo>
                <a:lnTo>
                  <a:pt x="898580" y="761999"/>
                </a:lnTo>
                <a:lnTo>
                  <a:pt x="1003194" y="787399"/>
                </a:lnTo>
                <a:close/>
              </a:path>
              <a:path w="1370329" h="1320800">
                <a:moveTo>
                  <a:pt x="359844" y="965199"/>
                </a:moveTo>
                <a:lnTo>
                  <a:pt x="100380" y="965199"/>
                </a:lnTo>
                <a:lnTo>
                  <a:pt x="91537" y="939799"/>
                </a:lnTo>
                <a:lnTo>
                  <a:pt x="88551" y="939799"/>
                </a:lnTo>
                <a:lnTo>
                  <a:pt x="86071" y="927099"/>
                </a:lnTo>
                <a:lnTo>
                  <a:pt x="329376" y="927099"/>
                </a:lnTo>
                <a:lnTo>
                  <a:pt x="334980" y="939799"/>
                </a:lnTo>
                <a:lnTo>
                  <a:pt x="349312" y="952499"/>
                </a:lnTo>
                <a:lnTo>
                  <a:pt x="354917" y="952499"/>
                </a:lnTo>
                <a:lnTo>
                  <a:pt x="359844" y="965199"/>
                </a:lnTo>
                <a:close/>
              </a:path>
              <a:path w="1370329" h="1320800">
                <a:moveTo>
                  <a:pt x="396099" y="990599"/>
                </a:moveTo>
                <a:lnTo>
                  <a:pt x="120294" y="990599"/>
                </a:lnTo>
                <a:lnTo>
                  <a:pt x="115700" y="977899"/>
                </a:lnTo>
                <a:lnTo>
                  <a:pt x="105433" y="965199"/>
                </a:lnTo>
                <a:lnTo>
                  <a:pt x="369810" y="965199"/>
                </a:lnTo>
                <a:lnTo>
                  <a:pt x="374853" y="977899"/>
                </a:lnTo>
                <a:lnTo>
                  <a:pt x="377150" y="977899"/>
                </a:lnTo>
                <a:lnTo>
                  <a:pt x="396099" y="990599"/>
                </a:lnTo>
                <a:close/>
              </a:path>
              <a:path w="1370329" h="1320800">
                <a:moveTo>
                  <a:pt x="579732" y="1320799"/>
                </a:moveTo>
                <a:lnTo>
                  <a:pt x="552698" y="1320799"/>
                </a:lnTo>
                <a:lnTo>
                  <a:pt x="546381" y="1308099"/>
                </a:lnTo>
                <a:lnTo>
                  <a:pt x="517257" y="1308099"/>
                </a:lnTo>
                <a:lnTo>
                  <a:pt x="493761" y="1295399"/>
                </a:lnTo>
                <a:lnTo>
                  <a:pt x="481437" y="1295399"/>
                </a:lnTo>
                <a:lnTo>
                  <a:pt x="475201" y="1282699"/>
                </a:lnTo>
                <a:lnTo>
                  <a:pt x="458274" y="1282699"/>
                </a:lnTo>
                <a:lnTo>
                  <a:pt x="436914" y="1269999"/>
                </a:lnTo>
                <a:lnTo>
                  <a:pt x="428301" y="1269999"/>
                </a:lnTo>
                <a:lnTo>
                  <a:pt x="414841" y="1257299"/>
                </a:lnTo>
                <a:lnTo>
                  <a:pt x="404436" y="1257299"/>
                </a:lnTo>
                <a:lnTo>
                  <a:pt x="378666" y="1231899"/>
                </a:lnTo>
                <a:lnTo>
                  <a:pt x="353584" y="1219199"/>
                </a:lnTo>
                <a:lnTo>
                  <a:pt x="346648" y="1219199"/>
                </a:lnTo>
                <a:lnTo>
                  <a:pt x="335922" y="1206499"/>
                </a:lnTo>
                <a:lnTo>
                  <a:pt x="328985" y="1206499"/>
                </a:lnTo>
                <a:lnTo>
                  <a:pt x="306522" y="1193799"/>
                </a:lnTo>
                <a:lnTo>
                  <a:pt x="298667" y="1181099"/>
                </a:lnTo>
                <a:lnTo>
                  <a:pt x="283967" y="1168399"/>
                </a:lnTo>
                <a:lnTo>
                  <a:pt x="986364" y="1168399"/>
                </a:lnTo>
                <a:lnTo>
                  <a:pt x="1032152" y="1155699"/>
                </a:lnTo>
                <a:lnTo>
                  <a:pt x="1119933" y="1130299"/>
                </a:lnTo>
                <a:lnTo>
                  <a:pt x="1161486" y="1104899"/>
                </a:lnTo>
                <a:lnTo>
                  <a:pt x="1201184" y="1092199"/>
                </a:lnTo>
                <a:lnTo>
                  <a:pt x="1238809" y="1066799"/>
                </a:lnTo>
                <a:lnTo>
                  <a:pt x="1274137" y="1028699"/>
                </a:lnTo>
                <a:lnTo>
                  <a:pt x="1306949" y="1003299"/>
                </a:lnTo>
                <a:lnTo>
                  <a:pt x="1337024" y="965199"/>
                </a:lnTo>
                <a:lnTo>
                  <a:pt x="1301216" y="1041399"/>
                </a:lnTo>
                <a:lnTo>
                  <a:pt x="1178427" y="1181099"/>
                </a:lnTo>
                <a:lnTo>
                  <a:pt x="945614" y="1308099"/>
                </a:lnTo>
                <a:lnTo>
                  <a:pt x="579732" y="1320799"/>
                </a:lnTo>
                <a:close/>
              </a:path>
              <a:path w="1370329" h="1320800">
                <a:moveTo>
                  <a:pt x="442495" y="1028699"/>
                </a:moveTo>
                <a:lnTo>
                  <a:pt x="142298" y="1028699"/>
                </a:lnTo>
                <a:lnTo>
                  <a:pt x="137888" y="1015999"/>
                </a:lnTo>
                <a:lnTo>
                  <a:pt x="136395" y="1015999"/>
                </a:lnTo>
                <a:lnTo>
                  <a:pt x="131347" y="1003299"/>
                </a:lnTo>
                <a:lnTo>
                  <a:pt x="127546" y="1003299"/>
                </a:lnTo>
                <a:lnTo>
                  <a:pt x="123840" y="990599"/>
                </a:lnTo>
                <a:lnTo>
                  <a:pt x="402898" y="990599"/>
                </a:lnTo>
                <a:lnTo>
                  <a:pt x="418126" y="1003299"/>
                </a:lnTo>
                <a:lnTo>
                  <a:pt x="425613" y="1015999"/>
                </a:lnTo>
                <a:lnTo>
                  <a:pt x="442495" y="1028699"/>
                </a:lnTo>
                <a:close/>
              </a:path>
              <a:path w="1370329" h="1320800">
                <a:moveTo>
                  <a:pt x="497941" y="1066799"/>
                </a:moveTo>
                <a:lnTo>
                  <a:pt x="174063" y="1066799"/>
                </a:lnTo>
                <a:lnTo>
                  <a:pt x="169286" y="1054099"/>
                </a:lnTo>
                <a:lnTo>
                  <a:pt x="156768" y="1041399"/>
                </a:lnTo>
                <a:lnTo>
                  <a:pt x="151669" y="1028699"/>
                </a:lnTo>
                <a:lnTo>
                  <a:pt x="448237" y="1028699"/>
                </a:lnTo>
                <a:lnTo>
                  <a:pt x="466084" y="1041399"/>
                </a:lnTo>
                <a:lnTo>
                  <a:pt x="472860" y="1041399"/>
                </a:lnTo>
                <a:lnTo>
                  <a:pt x="479078" y="1054099"/>
                </a:lnTo>
                <a:lnTo>
                  <a:pt x="491619" y="1054099"/>
                </a:lnTo>
                <a:lnTo>
                  <a:pt x="497941" y="1066799"/>
                </a:lnTo>
                <a:close/>
              </a:path>
              <a:path w="1370329" h="1320800">
                <a:moveTo>
                  <a:pt x="517207" y="1079499"/>
                </a:moveTo>
                <a:lnTo>
                  <a:pt x="182697" y="1079499"/>
                </a:lnTo>
                <a:lnTo>
                  <a:pt x="178357" y="1066799"/>
                </a:lnTo>
                <a:lnTo>
                  <a:pt x="510791" y="1066799"/>
                </a:lnTo>
                <a:lnTo>
                  <a:pt x="517207" y="1079499"/>
                </a:lnTo>
                <a:close/>
              </a:path>
              <a:path w="1370329" h="1320800">
                <a:moveTo>
                  <a:pt x="539739" y="1092199"/>
                </a:moveTo>
                <a:lnTo>
                  <a:pt x="196923" y="1092199"/>
                </a:lnTo>
                <a:lnTo>
                  <a:pt x="192576" y="1079499"/>
                </a:lnTo>
                <a:lnTo>
                  <a:pt x="523689" y="1079499"/>
                </a:lnTo>
                <a:lnTo>
                  <a:pt x="539739" y="1092199"/>
                </a:lnTo>
                <a:close/>
              </a:path>
              <a:path w="1370329" h="1320800">
                <a:moveTo>
                  <a:pt x="577228" y="1104899"/>
                </a:moveTo>
                <a:lnTo>
                  <a:pt x="205789" y="1104899"/>
                </a:lnTo>
                <a:lnTo>
                  <a:pt x="201328" y="1092199"/>
                </a:lnTo>
                <a:lnTo>
                  <a:pt x="556465" y="1092199"/>
                </a:lnTo>
                <a:lnTo>
                  <a:pt x="577228" y="1104899"/>
                </a:lnTo>
                <a:close/>
              </a:path>
              <a:path w="1370329" h="1320800">
                <a:moveTo>
                  <a:pt x="628358" y="1130299"/>
                </a:moveTo>
                <a:lnTo>
                  <a:pt x="235963" y="1130299"/>
                </a:lnTo>
                <a:lnTo>
                  <a:pt x="230175" y="1117599"/>
                </a:lnTo>
                <a:lnTo>
                  <a:pt x="216003" y="1104899"/>
                </a:lnTo>
                <a:lnTo>
                  <a:pt x="588263" y="1104899"/>
                </a:lnTo>
                <a:lnTo>
                  <a:pt x="594406" y="1117599"/>
                </a:lnTo>
                <a:lnTo>
                  <a:pt x="620756" y="1117599"/>
                </a:lnTo>
                <a:lnTo>
                  <a:pt x="628358" y="1130299"/>
                </a:lnTo>
                <a:close/>
              </a:path>
              <a:path w="1370329" h="1320800">
                <a:moveTo>
                  <a:pt x="665427" y="1142999"/>
                </a:moveTo>
                <a:lnTo>
                  <a:pt x="245592" y="1142999"/>
                </a:lnTo>
                <a:lnTo>
                  <a:pt x="240759" y="1130299"/>
                </a:lnTo>
                <a:lnTo>
                  <a:pt x="658925" y="1130299"/>
                </a:lnTo>
                <a:lnTo>
                  <a:pt x="665427" y="1142999"/>
                </a:lnTo>
                <a:close/>
              </a:path>
              <a:path w="1370329" h="1320800">
                <a:moveTo>
                  <a:pt x="795726" y="1168399"/>
                </a:moveTo>
                <a:lnTo>
                  <a:pt x="276663" y="1168399"/>
                </a:lnTo>
                <a:lnTo>
                  <a:pt x="259046" y="1155699"/>
                </a:lnTo>
                <a:lnTo>
                  <a:pt x="255371" y="1142999"/>
                </a:lnTo>
                <a:lnTo>
                  <a:pt x="699007" y="1142999"/>
                </a:lnTo>
                <a:lnTo>
                  <a:pt x="795726" y="1168399"/>
                </a:lnTo>
                <a:close/>
              </a:path>
            </a:pathLst>
          </a:custGeom>
          <a:solidFill>
            <a:srgbClr val="0867A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1120440" y="9493061"/>
            <a:ext cx="2123440" cy="598805"/>
            <a:chOff x="11120440" y="9493061"/>
            <a:chExt cx="2123440" cy="598805"/>
          </a:xfrm>
        </p:grpSpPr>
        <p:sp>
          <p:nvSpPr>
            <p:cNvPr id="8" name="object 8"/>
            <p:cNvSpPr/>
            <p:nvPr/>
          </p:nvSpPr>
          <p:spPr>
            <a:xfrm>
              <a:off x="11876143" y="9589120"/>
              <a:ext cx="665480" cy="357505"/>
            </a:xfrm>
            <a:custGeom>
              <a:avLst/>
              <a:gdLst/>
              <a:ahLst/>
              <a:cxnLst/>
              <a:rect l="l" t="t" r="r" b="b"/>
              <a:pathLst>
                <a:path w="665479" h="357504">
                  <a:moveTo>
                    <a:pt x="277184" y="357235"/>
                  </a:moveTo>
                  <a:lnTo>
                    <a:pt x="104461" y="357235"/>
                  </a:lnTo>
                  <a:lnTo>
                    <a:pt x="101360" y="357166"/>
                  </a:lnTo>
                  <a:lnTo>
                    <a:pt x="55855" y="349240"/>
                  </a:lnTo>
                  <a:lnTo>
                    <a:pt x="25221" y="329620"/>
                  </a:lnTo>
                  <a:lnTo>
                    <a:pt x="7316" y="300504"/>
                  </a:lnTo>
                  <a:lnTo>
                    <a:pt x="0" y="264093"/>
                  </a:lnTo>
                  <a:lnTo>
                    <a:pt x="1130" y="222585"/>
                  </a:lnTo>
                  <a:lnTo>
                    <a:pt x="8568" y="178180"/>
                  </a:lnTo>
                  <a:lnTo>
                    <a:pt x="44467" y="7680"/>
                  </a:lnTo>
                  <a:lnTo>
                    <a:pt x="53930" y="0"/>
                  </a:lnTo>
                  <a:lnTo>
                    <a:pt x="137949" y="0"/>
                  </a:lnTo>
                  <a:lnTo>
                    <a:pt x="140755" y="3449"/>
                  </a:lnTo>
                  <a:lnTo>
                    <a:pt x="140732" y="3676"/>
                  </a:lnTo>
                  <a:lnTo>
                    <a:pt x="114820" y="130323"/>
                  </a:lnTo>
                  <a:lnTo>
                    <a:pt x="111971" y="144811"/>
                  </a:lnTo>
                  <a:lnTo>
                    <a:pt x="105380" y="179997"/>
                  </a:lnTo>
                  <a:lnTo>
                    <a:pt x="105035" y="181561"/>
                  </a:lnTo>
                  <a:lnTo>
                    <a:pt x="98342" y="217264"/>
                  </a:lnTo>
                  <a:lnTo>
                    <a:pt x="98759" y="245518"/>
                  </a:lnTo>
                  <a:lnTo>
                    <a:pt x="111501" y="264101"/>
                  </a:lnTo>
                  <a:lnTo>
                    <a:pt x="141785" y="270789"/>
                  </a:lnTo>
                  <a:lnTo>
                    <a:pt x="299084" y="270789"/>
                  </a:lnTo>
                  <a:lnTo>
                    <a:pt x="282351" y="349554"/>
                  </a:lnTo>
                  <a:lnTo>
                    <a:pt x="281433" y="353785"/>
                  </a:lnTo>
                  <a:lnTo>
                    <a:pt x="277184" y="357235"/>
                  </a:lnTo>
                  <a:close/>
                </a:path>
                <a:path w="665479" h="357504">
                  <a:moveTo>
                    <a:pt x="299084" y="270789"/>
                  </a:moveTo>
                  <a:lnTo>
                    <a:pt x="201043" y="270789"/>
                  </a:lnTo>
                  <a:lnTo>
                    <a:pt x="205315" y="267339"/>
                  </a:lnTo>
                  <a:lnTo>
                    <a:pt x="262233" y="3676"/>
                  </a:lnTo>
                  <a:lnTo>
                    <a:pt x="262305" y="3449"/>
                  </a:lnTo>
                  <a:lnTo>
                    <a:pt x="266549" y="22"/>
                  </a:lnTo>
                  <a:lnTo>
                    <a:pt x="348501" y="22"/>
                  </a:lnTo>
                  <a:lnTo>
                    <a:pt x="348776" y="0"/>
                  </a:lnTo>
                  <a:lnTo>
                    <a:pt x="353071" y="0"/>
                  </a:lnTo>
                  <a:lnTo>
                    <a:pt x="355896" y="3449"/>
                  </a:lnTo>
                  <a:lnTo>
                    <a:pt x="354978" y="7680"/>
                  </a:lnTo>
                  <a:lnTo>
                    <a:pt x="299084" y="270789"/>
                  </a:lnTo>
                  <a:close/>
                </a:path>
                <a:path w="665479" h="357504">
                  <a:moveTo>
                    <a:pt x="657013" y="316277"/>
                  </a:moveTo>
                  <a:lnTo>
                    <a:pt x="658276" y="271686"/>
                  </a:lnTo>
                  <a:lnTo>
                    <a:pt x="662594" y="271686"/>
                  </a:lnTo>
                  <a:lnTo>
                    <a:pt x="665167" y="275135"/>
                  </a:lnTo>
                  <a:lnTo>
                    <a:pt x="664546" y="279367"/>
                  </a:lnTo>
                  <a:lnTo>
                    <a:pt x="657013" y="316277"/>
                  </a:lnTo>
                  <a:close/>
                </a:path>
              </a:pathLst>
            </a:custGeom>
            <a:solidFill>
              <a:srgbClr val="121B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4061" y="9802141"/>
              <a:ext cx="217249" cy="10925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120438" y="9588118"/>
              <a:ext cx="1831975" cy="503555"/>
            </a:xfrm>
            <a:custGeom>
              <a:avLst/>
              <a:gdLst/>
              <a:ahLst/>
              <a:cxnLst/>
              <a:rect l="l" t="t" r="r" b="b"/>
              <a:pathLst>
                <a:path w="1831975" h="503554">
                  <a:moveTo>
                    <a:pt x="255054" y="115074"/>
                  </a:moveTo>
                  <a:lnTo>
                    <a:pt x="252260" y="111620"/>
                  </a:lnTo>
                  <a:lnTo>
                    <a:pt x="247942" y="111620"/>
                  </a:lnTo>
                  <a:lnTo>
                    <a:pt x="247713" y="111340"/>
                  </a:lnTo>
                  <a:lnTo>
                    <a:pt x="161734" y="111340"/>
                  </a:lnTo>
                  <a:lnTo>
                    <a:pt x="159473" y="111429"/>
                  </a:lnTo>
                  <a:lnTo>
                    <a:pt x="128041" y="226072"/>
                  </a:lnTo>
                  <a:lnTo>
                    <a:pt x="127876" y="226783"/>
                  </a:lnTo>
                  <a:lnTo>
                    <a:pt x="126314" y="233730"/>
                  </a:lnTo>
                  <a:lnTo>
                    <a:pt x="125120" y="239420"/>
                  </a:lnTo>
                  <a:lnTo>
                    <a:pt x="124688" y="241439"/>
                  </a:lnTo>
                  <a:lnTo>
                    <a:pt x="101714" y="350748"/>
                  </a:lnTo>
                  <a:lnTo>
                    <a:pt x="86182" y="389699"/>
                  </a:lnTo>
                  <a:lnTo>
                    <a:pt x="54546" y="413156"/>
                  </a:lnTo>
                  <a:lnTo>
                    <a:pt x="27787" y="412648"/>
                  </a:lnTo>
                  <a:lnTo>
                    <a:pt x="25527" y="412711"/>
                  </a:lnTo>
                  <a:lnTo>
                    <a:pt x="342" y="495185"/>
                  </a:lnTo>
                  <a:lnTo>
                    <a:pt x="50" y="496125"/>
                  </a:lnTo>
                  <a:lnTo>
                    <a:pt x="5359" y="502958"/>
                  </a:lnTo>
                  <a:lnTo>
                    <a:pt x="6096" y="502932"/>
                  </a:lnTo>
                  <a:lnTo>
                    <a:pt x="13931" y="502996"/>
                  </a:lnTo>
                  <a:lnTo>
                    <a:pt x="6286" y="502932"/>
                  </a:lnTo>
                  <a:lnTo>
                    <a:pt x="76682" y="503491"/>
                  </a:lnTo>
                  <a:lnTo>
                    <a:pt x="81140" y="502920"/>
                  </a:lnTo>
                  <a:lnTo>
                    <a:pt x="113474" y="498741"/>
                  </a:lnTo>
                  <a:lnTo>
                    <a:pt x="143522" y="483438"/>
                  </a:lnTo>
                  <a:lnTo>
                    <a:pt x="167754" y="455993"/>
                  </a:lnTo>
                  <a:lnTo>
                    <a:pt x="187096" y="414858"/>
                  </a:lnTo>
                  <a:lnTo>
                    <a:pt x="187553" y="413156"/>
                  </a:lnTo>
                  <a:lnTo>
                    <a:pt x="202463" y="358444"/>
                  </a:lnTo>
                  <a:lnTo>
                    <a:pt x="255054" y="115074"/>
                  </a:lnTo>
                  <a:close/>
                </a:path>
                <a:path w="1831975" h="503554">
                  <a:moveTo>
                    <a:pt x="279501" y="3441"/>
                  </a:moveTo>
                  <a:lnTo>
                    <a:pt x="276745" y="0"/>
                  </a:lnTo>
                  <a:lnTo>
                    <a:pt x="272376" y="0"/>
                  </a:lnTo>
                  <a:lnTo>
                    <a:pt x="272427" y="152"/>
                  </a:lnTo>
                  <a:lnTo>
                    <a:pt x="187134" y="152"/>
                  </a:lnTo>
                  <a:lnTo>
                    <a:pt x="161391" y="79108"/>
                  </a:lnTo>
                  <a:lnTo>
                    <a:pt x="161112" y="80035"/>
                  </a:lnTo>
                  <a:lnTo>
                    <a:pt x="166522" y="86829"/>
                  </a:lnTo>
                  <a:lnTo>
                    <a:pt x="167500" y="86766"/>
                  </a:lnTo>
                  <a:lnTo>
                    <a:pt x="257771" y="86766"/>
                  </a:lnTo>
                  <a:lnTo>
                    <a:pt x="262039" y="83312"/>
                  </a:lnTo>
                  <a:lnTo>
                    <a:pt x="279501" y="3441"/>
                  </a:lnTo>
                  <a:close/>
                </a:path>
                <a:path w="1831975" h="503554">
                  <a:moveTo>
                    <a:pt x="1494866" y="198983"/>
                  </a:moveTo>
                  <a:lnTo>
                    <a:pt x="1463294" y="347027"/>
                  </a:lnTo>
                  <a:lnTo>
                    <a:pt x="1464183" y="342950"/>
                  </a:lnTo>
                  <a:lnTo>
                    <a:pt x="1494866" y="198983"/>
                  </a:lnTo>
                  <a:close/>
                </a:path>
                <a:path w="1831975" h="503554">
                  <a:moveTo>
                    <a:pt x="1527213" y="47371"/>
                  </a:moveTo>
                  <a:lnTo>
                    <a:pt x="1464183" y="342950"/>
                  </a:lnTo>
                  <a:lnTo>
                    <a:pt x="1463255" y="347319"/>
                  </a:lnTo>
                  <a:lnTo>
                    <a:pt x="1463268" y="347167"/>
                  </a:lnTo>
                  <a:lnTo>
                    <a:pt x="1461617" y="354838"/>
                  </a:lnTo>
                  <a:lnTo>
                    <a:pt x="1464411" y="358292"/>
                  </a:lnTo>
                  <a:lnTo>
                    <a:pt x="1468755" y="358292"/>
                  </a:lnTo>
                  <a:lnTo>
                    <a:pt x="1472272" y="358292"/>
                  </a:lnTo>
                  <a:lnTo>
                    <a:pt x="1468882" y="357593"/>
                  </a:lnTo>
                  <a:lnTo>
                    <a:pt x="1527213" y="47371"/>
                  </a:lnTo>
                  <a:close/>
                </a:path>
                <a:path w="1831975" h="503554">
                  <a:moveTo>
                    <a:pt x="1559369" y="347179"/>
                  </a:moveTo>
                  <a:lnTo>
                    <a:pt x="1555648" y="355625"/>
                  </a:lnTo>
                  <a:lnTo>
                    <a:pt x="1553349" y="356565"/>
                  </a:lnTo>
                  <a:lnTo>
                    <a:pt x="1553527" y="356565"/>
                  </a:lnTo>
                  <a:lnTo>
                    <a:pt x="1551190" y="357479"/>
                  </a:lnTo>
                  <a:lnTo>
                    <a:pt x="1545717" y="358292"/>
                  </a:lnTo>
                  <a:lnTo>
                    <a:pt x="1549260" y="358292"/>
                  </a:lnTo>
                  <a:lnTo>
                    <a:pt x="1558671" y="350583"/>
                  </a:lnTo>
                  <a:lnTo>
                    <a:pt x="1559369" y="347179"/>
                  </a:lnTo>
                  <a:close/>
                </a:path>
                <a:path w="1831975" h="503554">
                  <a:moveTo>
                    <a:pt x="1831352" y="86601"/>
                  </a:moveTo>
                  <a:lnTo>
                    <a:pt x="1830374" y="82397"/>
                  </a:lnTo>
                  <a:lnTo>
                    <a:pt x="1826806" y="67678"/>
                  </a:lnTo>
                  <a:lnTo>
                    <a:pt x="1824329" y="90055"/>
                  </a:lnTo>
                  <a:lnTo>
                    <a:pt x="1828622" y="90030"/>
                  </a:lnTo>
                  <a:lnTo>
                    <a:pt x="1831352" y="86601"/>
                  </a:lnTo>
                  <a:close/>
                </a:path>
              </a:pathLst>
            </a:custGeom>
            <a:solidFill>
              <a:srgbClr val="121B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5337" y="9630491"/>
              <a:ext cx="91429" cy="1863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410633" y="9493071"/>
              <a:ext cx="1833245" cy="457834"/>
            </a:xfrm>
            <a:custGeom>
              <a:avLst/>
              <a:gdLst/>
              <a:ahLst/>
              <a:cxnLst/>
              <a:rect l="l" t="t" r="r" b="b"/>
              <a:pathLst>
                <a:path w="1833244" h="457834">
                  <a:moveTo>
                    <a:pt x="433692" y="158953"/>
                  </a:moveTo>
                  <a:lnTo>
                    <a:pt x="428345" y="121399"/>
                  </a:lnTo>
                  <a:lnTo>
                    <a:pt x="418045" y="94310"/>
                  </a:lnTo>
                  <a:lnTo>
                    <a:pt x="414413" y="84734"/>
                  </a:lnTo>
                  <a:lnTo>
                    <a:pt x="390804" y="51625"/>
                  </a:lnTo>
                  <a:lnTo>
                    <a:pt x="356463" y="24701"/>
                  </a:lnTo>
                  <a:lnTo>
                    <a:pt x="326199" y="12852"/>
                  </a:lnTo>
                  <a:lnTo>
                    <a:pt x="326199" y="183273"/>
                  </a:lnTo>
                  <a:lnTo>
                    <a:pt x="318071" y="226237"/>
                  </a:lnTo>
                  <a:lnTo>
                    <a:pt x="282054" y="354037"/>
                  </a:lnTo>
                  <a:lnTo>
                    <a:pt x="272084" y="361581"/>
                  </a:lnTo>
                  <a:lnTo>
                    <a:pt x="182372" y="361581"/>
                  </a:lnTo>
                  <a:lnTo>
                    <a:pt x="140716" y="352018"/>
                  </a:lnTo>
                  <a:lnTo>
                    <a:pt x="116636" y="325107"/>
                  </a:lnTo>
                  <a:lnTo>
                    <a:pt x="108419" y="283464"/>
                  </a:lnTo>
                  <a:lnTo>
                    <a:pt x="114338" y="229717"/>
                  </a:lnTo>
                  <a:lnTo>
                    <a:pt x="130022" y="175361"/>
                  </a:lnTo>
                  <a:lnTo>
                    <a:pt x="153428" y="133769"/>
                  </a:lnTo>
                  <a:lnTo>
                    <a:pt x="186283" y="106299"/>
                  </a:lnTo>
                  <a:lnTo>
                    <a:pt x="230327" y="94310"/>
                  </a:lnTo>
                  <a:lnTo>
                    <a:pt x="276707" y="98234"/>
                  </a:lnTo>
                  <a:lnTo>
                    <a:pt x="307098" y="116344"/>
                  </a:lnTo>
                  <a:lnTo>
                    <a:pt x="323062" y="145669"/>
                  </a:lnTo>
                  <a:lnTo>
                    <a:pt x="326199" y="183273"/>
                  </a:lnTo>
                  <a:lnTo>
                    <a:pt x="326199" y="12852"/>
                  </a:lnTo>
                  <a:lnTo>
                    <a:pt x="310311" y="6616"/>
                  </a:lnTo>
                  <a:lnTo>
                    <a:pt x="251307" y="0"/>
                  </a:lnTo>
                  <a:lnTo>
                    <a:pt x="198005" y="4965"/>
                  </a:lnTo>
                  <a:lnTo>
                    <a:pt x="152285" y="19062"/>
                  </a:lnTo>
                  <a:lnTo>
                    <a:pt x="113601" y="41148"/>
                  </a:lnTo>
                  <a:lnTo>
                    <a:pt x="81407" y="70015"/>
                  </a:lnTo>
                  <a:lnTo>
                    <a:pt x="55194" y="104508"/>
                  </a:lnTo>
                  <a:lnTo>
                    <a:pt x="34417" y="143446"/>
                  </a:lnTo>
                  <a:lnTo>
                    <a:pt x="18554" y="185661"/>
                  </a:lnTo>
                  <a:lnTo>
                    <a:pt x="7061" y="229971"/>
                  </a:lnTo>
                  <a:lnTo>
                    <a:pt x="431" y="274281"/>
                  </a:lnTo>
                  <a:lnTo>
                    <a:pt x="0" y="316128"/>
                  </a:lnTo>
                  <a:lnTo>
                    <a:pt x="6438" y="354444"/>
                  </a:lnTo>
                  <a:lnTo>
                    <a:pt x="42811" y="416166"/>
                  </a:lnTo>
                  <a:lnTo>
                    <a:pt x="115176" y="450824"/>
                  </a:lnTo>
                  <a:lnTo>
                    <a:pt x="166687" y="455333"/>
                  </a:lnTo>
                  <a:lnTo>
                    <a:pt x="398348" y="454482"/>
                  </a:lnTo>
                  <a:lnTo>
                    <a:pt x="427672" y="372389"/>
                  </a:lnTo>
                  <a:lnTo>
                    <a:pt x="428002" y="371475"/>
                  </a:lnTo>
                  <a:lnTo>
                    <a:pt x="423214" y="364756"/>
                  </a:lnTo>
                  <a:lnTo>
                    <a:pt x="422783" y="364680"/>
                  </a:lnTo>
                  <a:lnTo>
                    <a:pt x="421906" y="364756"/>
                  </a:lnTo>
                  <a:lnTo>
                    <a:pt x="380771" y="364502"/>
                  </a:lnTo>
                  <a:lnTo>
                    <a:pt x="378701" y="362127"/>
                  </a:lnTo>
                  <a:lnTo>
                    <a:pt x="378777" y="361581"/>
                  </a:lnTo>
                  <a:lnTo>
                    <a:pt x="379209" y="358432"/>
                  </a:lnTo>
                  <a:lnTo>
                    <a:pt x="379349" y="357847"/>
                  </a:lnTo>
                  <a:lnTo>
                    <a:pt x="379577" y="357251"/>
                  </a:lnTo>
                  <a:lnTo>
                    <a:pt x="379577" y="356984"/>
                  </a:lnTo>
                  <a:lnTo>
                    <a:pt x="386334" y="339991"/>
                  </a:lnTo>
                  <a:lnTo>
                    <a:pt x="401916" y="298157"/>
                  </a:lnTo>
                  <a:lnTo>
                    <a:pt x="419303" y="245186"/>
                  </a:lnTo>
                  <a:lnTo>
                    <a:pt x="431495" y="194779"/>
                  </a:lnTo>
                  <a:lnTo>
                    <a:pt x="433692" y="158953"/>
                  </a:lnTo>
                  <a:close/>
                </a:path>
                <a:path w="1833244" h="457834">
                  <a:moveTo>
                    <a:pt x="1166304" y="204800"/>
                  </a:moveTo>
                  <a:lnTo>
                    <a:pt x="1162443" y="165862"/>
                  </a:lnTo>
                  <a:lnTo>
                    <a:pt x="1123213" y="110718"/>
                  </a:lnTo>
                  <a:lnTo>
                    <a:pt x="1084656" y="96037"/>
                  </a:lnTo>
                  <a:lnTo>
                    <a:pt x="1065834" y="94259"/>
                  </a:lnTo>
                  <a:lnTo>
                    <a:pt x="1065834" y="226745"/>
                  </a:lnTo>
                  <a:lnTo>
                    <a:pt x="1065276" y="231343"/>
                  </a:lnTo>
                  <a:lnTo>
                    <a:pt x="1060958" y="234797"/>
                  </a:lnTo>
                  <a:lnTo>
                    <a:pt x="934986" y="234797"/>
                  </a:lnTo>
                  <a:lnTo>
                    <a:pt x="932916" y="232041"/>
                  </a:lnTo>
                  <a:lnTo>
                    <a:pt x="933538" y="228587"/>
                  </a:lnTo>
                  <a:lnTo>
                    <a:pt x="933627" y="227965"/>
                  </a:lnTo>
                  <a:lnTo>
                    <a:pt x="960882" y="189992"/>
                  </a:lnTo>
                  <a:lnTo>
                    <a:pt x="1011237" y="176453"/>
                  </a:lnTo>
                  <a:lnTo>
                    <a:pt x="1040638" y="180568"/>
                  </a:lnTo>
                  <a:lnTo>
                    <a:pt x="1057884" y="191617"/>
                  </a:lnTo>
                  <a:lnTo>
                    <a:pt x="1065453" y="207657"/>
                  </a:lnTo>
                  <a:lnTo>
                    <a:pt x="1065771" y="225958"/>
                  </a:lnTo>
                  <a:lnTo>
                    <a:pt x="1065834" y="226745"/>
                  </a:lnTo>
                  <a:lnTo>
                    <a:pt x="1065834" y="94259"/>
                  </a:lnTo>
                  <a:lnTo>
                    <a:pt x="1031379" y="90970"/>
                  </a:lnTo>
                  <a:lnTo>
                    <a:pt x="973416" y="96227"/>
                  </a:lnTo>
                  <a:lnTo>
                    <a:pt x="927862" y="111226"/>
                  </a:lnTo>
                  <a:lnTo>
                    <a:pt x="892962" y="134251"/>
                  </a:lnTo>
                  <a:lnTo>
                    <a:pt x="866876" y="163766"/>
                  </a:lnTo>
                  <a:lnTo>
                    <a:pt x="847966" y="198145"/>
                  </a:lnTo>
                  <a:lnTo>
                    <a:pt x="834466" y="235800"/>
                  </a:lnTo>
                  <a:lnTo>
                    <a:pt x="824611" y="275158"/>
                  </a:lnTo>
                  <a:lnTo>
                    <a:pt x="817740" y="314985"/>
                  </a:lnTo>
                  <a:lnTo>
                    <a:pt x="815848" y="352615"/>
                  </a:lnTo>
                  <a:lnTo>
                    <a:pt x="821270" y="386638"/>
                  </a:lnTo>
                  <a:lnTo>
                    <a:pt x="836320" y="415594"/>
                  </a:lnTo>
                  <a:lnTo>
                    <a:pt x="863307" y="438061"/>
                  </a:lnTo>
                  <a:lnTo>
                    <a:pt x="904582" y="452589"/>
                  </a:lnTo>
                  <a:lnTo>
                    <a:pt x="962431" y="457746"/>
                  </a:lnTo>
                  <a:lnTo>
                    <a:pt x="987183" y="457746"/>
                  </a:lnTo>
                  <a:lnTo>
                    <a:pt x="1105611" y="457085"/>
                  </a:lnTo>
                  <a:lnTo>
                    <a:pt x="1130922" y="371284"/>
                  </a:lnTo>
                  <a:lnTo>
                    <a:pt x="1128102" y="367830"/>
                  </a:lnTo>
                  <a:lnTo>
                    <a:pt x="983399" y="367830"/>
                  </a:lnTo>
                  <a:lnTo>
                    <a:pt x="948626" y="364832"/>
                  </a:lnTo>
                  <a:lnTo>
                    <a:pt x="927023" y="354952"/>
                  </a:lnTo>
                  <a:lnTo>
                    <a:pt x="917028" y="336880"/>
                  </a:lnTo>
                  <a:lnTo>
                    <a:pt x="917092" y="309308"/>
                  </a:lnTo>
                  <a:lnTo>
                    <a:pt x="1141488" y="309308"/>
                  </a:lnTo>
                  <a:lnTo>
                    <a:pt x="1145159" y="309232"/>
                  </a:lnTo>
                  <a:lnTo>
                    <a:pt x="1148499" y="307009"/>
                  </a:lnTo>
                  <a:lnTo>
                    <a:pt x="1150035" y="302895"/>
                  </a:lnTo>
                  <a:lnTo>
                    <a:pt x="1150264" y="302221"/>
                  </a:lnTo>
                  <a:lnTo>
                    <a:pt x="1150353" y="301561"/>
                  </a:lnTo>
                  <a:lnTo>
                    <a:pt x="1161745" y="250278"/>
                  </a:lnTo>
                  <a:lnTo>
                    <a:pt x="1163294" y="234797"/>
                  </a:lnTo>
                  <a:lnTo>
                    <a:pt x="1166304" y="204800"/>
                  </a:lnTo>
                  <a:close/>
                </a:path>
                <a:path w="1833244" h="457834">
                  <a:moveTo>
                    <a:pt x="1541602" y="181368"/>
                  </a:moveTo>
                  <a:lnTo>
                    <a:pt x="1540675" y="177444"/>
                  </a:lnTo>
                  <a:lnTo>
                    <a:pt x="1540611" y="177165"/>
                  </a:lnTo>
                  <a:lnTo>
                    <a:pt x="1540205" y="177444"/>
                  </a:lnTo>
                  <a:lnTo>
                    <a:pt x="1536636" y="162725"/>
                  </a:lnTo>
                  <a:lnTo>
                    <a:pt x="1531353" y="139725"/>
                  </a:lnTo>
                  <a:lnTo>
                    <a:pt x="1523428" y="121577"/>
                  </a:lnTo>
                  <a:lnTo>
                    <a:pt x="1509433" y="108127"/>
                  </a:lnTo>
                  <a:lnTo>
                    <a:pt x="1488414" y="99758"/>
                  </a:lnTo>
                  <a:lnTo>
                    <a:pt x="1459369" y="96888"/>
                  </a:lnTo>
                  <a:lnTo>
                    <a:pt x="1254493" y="96748"/>
                  </a:lnTo>
                  <a:lnTo>
                    <a:pt x="1252232" y="96824"/>
                  </a:lnTo>
                  <a:lnTo>
                    <a:pt x="1237272" y="142138"/>
                  </a:lnTo>
                  <a:lnTo>
                    <a:pt x="1174254" y="437680"/>
                  </a:lnTo>
                  <a:lnTo>
                    <a:pt x="1173327" y="441947"/>
                  </a:lnTo>
                  <a:lnTo>
                    <a:pt x="1173022" y="446925"/>
                  </a:lnTo>
                  <a:lnTo>
                    <a:pt x="1174076" y="451523"/>
                  </a:lnTo>
                  <a:lnTo>
                    <a:pt x="1182344" y="453059"/>
                  </a:lnTo>
                  <a:lnTo>
                    <a:pt x="1255737" y="453059"/>
                  </a:lnTo>
                  <a:lnTo>
                    <a:pt x="1295006" y="315925"/>
                  </a:lnTo>
                  <a:lnTo>
                    <a:pt x="1321308" y="192570"/>
                  </a:lnTo>
                  <a:lnTo>
                    <a:pt x="1322222" y="188366"/>
                  </a:lnTo>
                  <a:lnTo>
                    <a:pt x="1326476" y="184937"/>
                  </a:lnTo>
                  <a:lnTo>
                    <a:pt x="1538871" y="184823"/>
                  </a:lnTo>
                  <a:lnTo>
                    <a:pt x="1541602" y="181368"/>
                  </a:lnTo>
                  <a:close/>
                </a:path>
                <a:path w="1833244" h="457834">
                  <a:moveTo>
                    <a:pt x="1833143" y="46863"/>
                  </a:moveTo>
                  <a:lnTo>
                    <a:pt x="1831835" y="44259"/>
                  </a:lnTo>
                  <a:lnTo>
                    <a:pt x="1831733" y="44056"/>
                  </a:lnTo>
                  <a:lnTo>
                    <a:pt x="1802841" y="44259"/>
                  </a:lnTo>
                  <a:lnTo>
                    <a:pt x="1721650" y="44284"/>
                  </a:lnTo>
                  <a:lnTo>
                    <a:pt x="1562709" y="265912"/>
                  </a:lnTo>
                  <a:lnTo>
                    <a:pt x="1559928" y="265379"/>
                  </a:lnTo>
                  <a:lnTo>
                    <a:pt x="1558937" y="261200"/>
                  </a:lnTo>
                  <a:lnTo>
                    <a:pt x="1548333" y="214579"/>
                  </a:lnTo>
                  <a:lnTo>
                    <a:pt x="1547749" y="212394"/>
                  </a:lnTo>
                  <a:lnTo>
                    <a:pt x="1546567" y="210591"/>
                  </a:lnTo>
                  <a:lnTo>
                    <a:pt x="1543024" y="207759"/>
                  </a:lnTo>
                  <a:lnTo>
                    <a:pt x="1541018" y="207010"/>
                  </a:lnTo>
                  <a:lnTo>
                    <a:pt x="1538757" y="206921"/>
                  </a:lnTo>
                  <a:lnTo>
                    <a:pt x="1441716" y="206921"/>
                  </a:lnTo>
                  <a:lnTo>
                    <a:pt x="1439138" y="210299"/>
                  </a:lnTo>
                  <a:lnTo>
                    <a:pt x="1481670" y="360222"/>
                  </a:lnTo>
                  <a:lnTo>
                    <a:pt x="1482864" y="364363"/>
                  </a:lnTo>
                  <a:lnTo>
                    <a:pt x="1482940" y="371195"/>
                  </a:lnTo>
                  <a:lnTo>
                    <a:pt x="1481899" y="375399"/>
                  </a:lnTo>
                  <a:lnTo>
                    <a:pt x="1463535" y="445935"/>
                  </a:lnTo>
                  <a:lnTo>
                    <a:pt x="1463217" y="446849"/>
                  </a:lnTo>
                  <a:lnTo>
                    <a:pt x="1463128" y="447789"/>
                  </a:lnTo>
                  <a:lnTo>
                    <a:pt x="1468462" y="453618"/>
                  </a:lnTo>
                  <a:lnTo>
                    <a:pt x="1469428" y="453542"/>
                  </a:lnTo>
                  <a:lnTo>
                    <a:pt x="1565630" y="453542"/>
                  </a:lnTo>
                  <a:lnTo>
                    <a:pt x="1570037" y="450088"/>
                  </a:lnTo>
                  <a:lnTo>
                    <a:pt x="1570850" y="446925"/>
                  </a:lnTo>
                  <a:lnTo>
                    <a:pt x="1589468" y="375424"/>
                  </a:lnTo>
                  <a:lnTo>
                    <a:pt x="1590916" y="370420"/>
                  </a:lnTo>
                  <a:lnTo>
                    <a:pt x="1593138" y="365785"/>
                  </a:lnTo>
                  <a:lnTo>
                    <a:pt x="1596123" y="361530"/>
                  </a:lnTo>
                  <a:lnTo>
                    <a:pt x="1668145" y="265912"/>
                  </a:lnTo>
                  <a:lnTo>
                    <a:pt x="1833143" y="46863"/>
                  </a:lnTo>
                  <a:close/>
                </a:path>
              </a:pathLst>
            </a:custGeom>
            <a:solidFill>
              <a:srgbClr val="121B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47887" y="0"/>
            <a:ext cx="4213225" cy="2656840"/>
          </a:xfrm>
          <a:prstGeom prst="rect">
            <a:avLst/>
          </a:prstGeom>
        </p:spPr>
        <p:txBody>
          <a:bodyPr wrap="square" lIns="0" tIns="610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5"/>
              </a:spcBef>
            </a:pPr>
            <a:r>
              <a:rPr dirty="0" sz="7800" spc="630" b="1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dirty="0" sz="7800" spc="434" b="1">
                <a:solidFill>
                  <a:srgbClr val="181818"/>
                </a:solidFill>
                <a:latin typeface="Arial"/>
                <a:cs typeface="Arial"/>
              </a:rPr>
              <a:t>dd</a:t>
            </a:r>
            <a:r>
              <a:rPr dirty="0" sz="7800" spc="300" b="1">
                <a:solidFill>
                  <a:srgbClr val="181818"/>
                </a:solidFill>
                <a:latin typeface="Arial"/>
                <a:cs typeface="Arial"/>
              </a:rPr>
              <a:t>o</a:t>
            </a:r>
            <a:r>
              <a:rPr dirty="0" sz="7800" spc="330" b="1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dirty="0" sz="7800" spc="30" b="1">
                <a:solidFill>
                  <a:srgbClr val="181818"/>
                </a:solidFill>
                <a:latin typeface="Arial"/>
                <a:cs typeface="Arial"/>
              </a:rPr>
              <a:t>s</a:t>
            </a:r>
            <a:r>
              <a:rPr dirty="0" sz="7800" spc="-825" b="1">
                <a:solidFill>
                  <a:srgbClr val="181818"/>
                </a:solidFill>
                <a:latin typeface="Arial"/>
                <a:cs typeface="Arial"/>
              </a:rPr>
              <a:t>:</a:t>
            </a:r>
            <a:endParaRPr sz="7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dirty="0" sz="3700" spc="114">
                <a:solidFill>
                  <a:srgbClr val="181818"/>
                </a:solidFill>
                <a:latin typeface="Microsoft Sans Serif"/>
                <a:cs typeface="Microsoft Sans Serif"/>
              </a:rPr>
              <a:t>Benefits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07390" rIns="0" bIns="0" rtlCol="0" vert="horz">
            <a:spAutoFit/>
          </a:bodyPr>
          <a:lstStyle/>
          <a:p>
            <a:pPr algn="ctr" marL="5993765" marR="369570">
              <a:lnSpc>
                <a:spcPct val="100000"/>
              </a:lnSpc>
              <a:spcBef>
                <a:spcPts val="5570"/>
              </a:spcBef>
            </a:pPr>
            <a:r>
              <a:rPr dirty="0" spc="1590"/>
              <a:t>5+</a:t>
            </a:r>
          </a:p>
          <a:p>
            <a:pPr marL="6006465">
              <a:lnSpc>
                <a:spcPct val="100000"/>
              </a:lnSpc>
              <a:spcBef>
                <a:spcPts val="3695"/>
              </a:spcBef>
            </a:pPr>
            <a:r>
              <a:rPr dirty="0" sz="11450" spc="375" b="1">
                <a:solidFill>
                  <a:srgbClr val="181818"/>
                </a:solidFill>
                <a:latin typeface="Arial"/>
                <a:cs typeface="Arial"/>
              </a:rPr>
              <a:t>Projects</a:t>
            </a:r>
            <a:endParaRPr sz="11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69464" y="6264768"/>
            <a:ext cx="2326005" cy="4902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0" spc="-580" b="1">
                <a:solidFill>
                  <a:srgbClr val="E23237"/>
                </a:solidFill>
                <a:latin typeface="Arial"/>
                <a:cs typeface="Arial"/>
              </a:rPr>
              <a:t>+</a:t>
            </a:r>
            <a:endParaRPr sz="3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83183" y="1736483"/>
            <a:ext cx="8018145" cy="5085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700" spc="245" b="1">
                <a:solidFill>
                  <a:srgbClr val="181818"/>
                </a:solidFill>
                <a:latin typeface="Arial"/>
                <a:cs typeface="Arial"/>
              </a:rPr>
              <a:t>Lets</a:t>
            </a:r>
            <a:endParaRPr sz="7700">
              <a:latin typeface="Arial"/>
              <a:cs typeface="Arial"/>
            </a:endParaRPr>
          </a:p>
          <a:p>
            <a:pPr algn="ctr" marR="1896745">
              <a:lnSpc>
                <a:spcPct val="100000"/>
              </a:lnSpc>
              <a:spcBef>
                <a:spcPts val="6059"/>
              </a:spcBef>
            </a:pPr>
            <a:r>
              <a:rPr dirty="0" sz="7700" spc="465" b="1">
                <a:solidFill>
                  <a:srgbClr val="181818"/>
                </a:solidFill>
                <a:latin typeface="Arial"/>
                <a:cs typeface="Arial"/>
              </a:rPr>
              <a:t>Start</a:t>
            </a:r>
            <a:endParaRPr sz="77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6059"/>
              </a:spcBef>
            </a:pPr>
            <a:r>
              <a:rPr dirty="0" sz="7700" spc="405" b="1">
                <a:solidFill>
                  <a:srgbClr val="181818"/>
                </a:solidFill>
                <a:latin typeface="Arial"/>
                <a:cs typeface="Arial"/>
              </a:rPr>
              <a:t>Code</a:t>
            </a:r>
            <a:endParaRPr sz="7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3429000"/>
            </a:xfrm>
            <a:custGeom>
              <a:avLst/>
              <a:gdLst/>
              <a:ahLst/>
              <a:cxnLst/>
              <a:rect l="l" t="t" r="r" b="b"/>
              <a:pathLst>
                <a:path w="18288000" h="3429000">
                  <a:moveTo>
                    <a:pt x="18287998" y="3428999"/>
                  </a:moveTo>
                  <a:lnTo>
                    <a:pt x="0" y="3428999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342899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1409089"/>
              <a:ext cx="12600305" cy="8877935"/>
            </a:xfrm>
            <a:custGeom>
              <a:avLst/>
              <a:gdLst/>
              <a:ahLst/>
              <a:cxnLst/>
              <a:rect l="l" t="t" r="r" b="b"/>
              <a:pathLst>
                <a:path w="12600305" h="8877935">
                  <a:moveTo>
                    <a:pt x="12599769" y="8877910"/>
                  </a:moveTo>
                  <a:lnTo>
                    <a:pt x="0" y="8877910"/>
                  </a:lnTo>
                  <a:lnTo>
                    <a:pt x="0" y="0"/>
                  </a:lnTo>
                  <a:lnTo>
                    <a:pt x="12079725" y="0"/>
                  </a:lnTo>
                  <a:lnTo>
                    <a:pt x="12126962" y="2130"/>
                  </a:lnTo>
                  <a:lnTo>
                    <a:pt x="12173031" y="8398"/>
                  </a:lnTo>
                  <a:lnTo>
                    <a:pt x="12217745" y="18617"/>
                  </a:lnTo>
                  <a:lnTo>
                    <a:pt x="12260920" y="32602"/>
                  </a:lnTo>
                  <a:lnTo>
                    <a:pt x="12302370" y="50168"/>
                  </a:lnTo>
                  <a:lnTo>
                    <a:pt x="12341909" y="71129"/>
                  </a:lnTo>
                  <a:lnTo>
                    <a:pt x="12379352" y="95299"/>
                  </a:lnTo>
                  <a:lnTo>
                    <a:pt x="12414513" y="122493"/>
                  </a:lnTo>
                  <a:lnTo>
                    <a:pt x="12447205" y="152525"/>
                  </a:lnTo>
                  <a:lnTo>
                    <a:pt x="12477245" y="185209"/>
                  </a:lnTo>
                  <a:lnTo>
                    <a:pt x="12504446" y="220361"/>
                  </a:lnTo>
                  <a:lnTo>
                    <a:pt x="12528622" y="257794"/>
                  </a:lnTo>
                  <a:lnTo>
                    <a:pt x="12549588" y="297323"/>
                  </a:lnTo>
                  <a:lnTo>
                    <a:pt x="12567158" y="338762"/>
                  </a:lnTo>
                  <a:lnTo>
                    <a:pt x="12581147" y="381926"/>
                  </a:lnTo>
                  <a:lnTo>
                    <a:pt x="12591369" y="426630"/>
                  </a:lnTo>
                  <a:lnTo>
                    <a:pt x="12597638" y="472686"/>
                  </a:lnTo>
                  <a:lnTo>
                    <a:pt x="12599769" y="519911"/>
                  </a:lnTo>
                  <a:lnTo>
                    <a:pt x="12599769" y="8877910"/>
                  </a:lnTo>
                  <a:close/>
                </a:path>
              </a:pathLst>
            </a:custGeom>
            <a:solidFill>
              <a:srgbClr val="FEE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4427" y="0"/>
              <a:ext cx="6323235" cy="102869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92754" y="0"/>
              <a:ext cx="5475815" cy="1028699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60916" y="9538381"/>
              <a:ext cx="1692275" cy="748665"/>
            </a:xfrm>
            <a:custGeom>
              <a:avLst/>
              <a:gdLst/>
              <a:ahLst/>
              <a:cxnLst/>
              <a:rect l="l" t="t" r="r" b="b"/>
              <a:pathLst>
                <a:path w="1692275" h="748665">
                  <a:moveTo>
                    <a:pt x="1321704" y="748617"/>
                  </a:moveTo>
                  <a:lnTo>
                    <a:pt x="1314033" y="748617"/>
                  </a:lnTo>
                  <a:lnTo>
                    <a:pt x="1272972" y="707373"/>
                  </a:lnTo>
                  <a:lnTo>
                    <a:pt x="1571521" y="407491"/>
                  </a:lnTo>
                  <a:lnTo>
                    <a:pt x="0" y="407491"/>
                  </a:lnTo>
                  <a:lnTo>
                    <a:pt x="0" y="344191"/>
                  </a:lnTo>
                  <a:lnTo>
                    <a:pt x="1571521" y="344191"/>
                  </a:lnTo>
                  <a:lnTo>
                    <a:pt x="1272972" y="45100"/>
                  </a:lnTo>
                  <a:lnTo>
                    <a:pt x="1317872" y="0"/>
                  </a:lnTo>
                  <a:lnTo>
                    <a:pt x="1692044" y="375841"/>
                  </a:lnTo>
                  <a:lnTo>
                    <a:pt x="1321704" y="748617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24447" y="1732598"/>
            <a:ext cx="511810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780" b="1">
                <a:solidFill>
                  <a:srgbClr val="181818"/>
                </a:solidFill>
                <a:latin typeface="Arial"/>
                <a:cs typeface="Arial"/>
              </a:rPr>
              <a:t>A</a:t>
            </a:r>
            <a:r>
              <a:rPr dirty="0" sz="10000" spc="605" b="1">
                <a:solidFill>
                  <a:srgbClr val="181818"/>
                </a:solidFill>
                <a:latin typeface="Arial"/>
                <a:cs typeface="Arial"/>
              </a:rPr>
              <a:t>g</a:t>
            </a:r>
            <a:r>
              <a:rPr dirty="0" sz="10000" spc="610" b="1">
                <a:solidFill>
                  <a:srgbClr val="181818"/>
                </a:solidFill>
                <a:latin typeface="Arial"/>
                <a:cs typeface="Arial"/>
              </a:rPr>
              <a:t>e</a:t>
            </a:r>
            <a:r>
              <a:rPr dirty="0" sz="10000" spc="405" b="1">
                <a:solidFill>
                  <a:srgbClr val="181818"/>
                </a:solidFill>
                <a:latin typeface="Arial"/>
                <a:cs typeface="Arial"/>
              </a:rPr>
              <a:t>n</a:t>
            </a:r>
            <a:r>
              <a:rPr dirty="0" sz="10000" spc="535" b="1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dirty="0" sz="10000" spc="455" b="1">
                <a:solidFill>
                  <a:srgbClr val="181818"/>
                </a:solidFill>
                <a:latin typeface="Arial"/>
                <a:cs typeface="Arial"/>
              </a:rPr>
              <a:t>a</a:t>
            </a:r>
            <a:endParaRPr sz="10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10910" y="4394443"/>
            <a:ext cx="203200" cy="490410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490"/>
              </a:lnSpc>
            </a:pPr>
            <a:r>
              <a:rPr dirty="0" sz="1400" spc="110">
                <a:solidFill>
                  <a:srgbClr val="181818"/>
                </a:solidFill>
                <a:latin typeface="Microsoft Sans Serif"/>
                <a:cs typeface="Microsoft Sans Serif"/>
              </a:rPr>
              <a:t>WHELTON</a:t>
            </a:r>
            <a:r>
              <a:rPr dirty="0" sz="1400" spc="24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05">
                <a:solidFill>
                  <a:srgbClr val="181818"/>
                </a:solidFill>
                <a:latin typeface="Microsoft Sans Serif"/>
                <a:cs typeface="Microsoft Sans Serif"/>
              </a:rPr>
              <a:t>SCHOOL</a:t>
            </a:r>
            <a:r>
              <a:rPr dirty="0" sz="1400" spc="25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75">
                <a:solidFill>
                  <a:srgbClr val="181818"/>
                </a:solidFill>
                <a:latin typeface="Microsoft Sans Serif"/>
                <a:cs typeface="Microsoft Sans Serif"/>
              </a:rPr>
              <a:t>OF</a:t>
            </a:r>
            <a:r>
              <a:rPr dirty="0" sz="1400" spc="24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60">
                <a:solidFill>
                  <a:srgbClr val="181818"/>
                </a:solidFill>
                <a:latin typeface="Microsoft Sans Serif"/>
                <a:cs typeface="Microsoft Sans Serif"/>
              </a:rPr>
              <a:t>MARKETING</a:t>
            </a:r>
            <a:r>
              <a:rPr dirty="0" sz="1400" spc="25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5">
                <a:solidFill>
                  <a:srgbClr val="181818"/>
                </a:solidFill>
                <a:latin typeface="Microsoft Sans Serif"/>
                <a:cs typeface="Microsoft Sans Serif"/>
              </a:rPr>
              <a:t>|</a:t>
            </a:r>
            <a:r>
              <a:rPr dirty="0" sz="1400" spc="25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145">
                <a:solidFill>
                  <a:srgbClr val="181818"/>
                </a:solidFill>
                <a:latin typeface="Microsoft Sans Serif"/>
                <a:cs typeface="Microsoft Sans Serif"/>
              </a:rPr>
              <a:t>SESSION</a:t>
            </a:r>
            <a:r>
              <a:rPr dirty="0" sz="1400" spc="24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1400" spc="-90">
                <a:solidFill>
                  <a:srgbClr val="181818"/>
                </a:solidFill>
                <a:latin typeface="Microsoft Sans Serif"/>
                <a:cs typeface="Microsoft Sans Serif"/>
              </a:rPr>
              <a:t>1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71023" y="4338280"/>
            <a:ext cx="238125" cy="3933825"/>
            <a:chOff x="771023" y="4338280"/>
            <a:chExt cx="238125" cy="39338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023" y="4338280"/>
              <a:ext cx="238125" cy="2381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023" y="5262205"/>
              <a:ext cx="238125" cy="2381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023" y="6186130"/>
              <a:ext cx="238125" cy="2381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023" y="7110055"/>
              <a:ext cx="238125" cy="2381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023" y="8033980"/>
              <a:ext cx="238125" cy="2381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90384" y="3886154"/>
            <a:ext cx="10034905" cy="464502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dirty="0" sz="5200" spc="145">
                <a:solidFill>
                  <a:srgbClr val="181818"/>
                </a:solidFill>
                <a:latin typeface="Microsoft Sans Serif"/>
                <a:cs typeface="Microsoft Sans Serif"/>
              </a:rPr>
              <a:t>What</a:t>
            </a:r>
            <a:r>
              <a:rPr dirty="0" sz="5200" spc="-6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5">
                <a:solidFill>
                  <a:srgbClr val="181818"/>
                </a:solidFill>
                <a:latin typeface="Microsoft Sans Serif"/>
                <a:cs typeface="Microsoft Sans Serif"/>
              </a:rPr>
              <a:t>is</a:t>
            </a:r>
            <a:r>
              <a:rPr dirty="0" sz="5200" spc="-6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-114">
                <a:solidFill>
                  <a:srgbClr val="181818"/>
                </a:solidFill>
                <a:latin typeface="Microsoft Sans Serif"/>
                <a:cs typeface="Microsoft Sans Serif"/>
              </a:rPr>
              <a:t>Web?</a:t>
            </a:r>
            <a:endParaRPr sz="5200">
              <a:latin typeface="Microsoft Sans Serif"/>
              <a:cs typeface="Microsoft Sans Serif"/>
            </a:endParaRPr>
          </a:p>
          <a:p>
            <a:pPr marL="12700" marR="5080">
              <a:lnSpc>
                <a:spcPct val="116599"/>
              </a:lnSpc>
            </a:pPr>
            <a:r>
              <a:rPr dirty="0" sz="5200" spc="145">
                <a:solidFill>
                  <a:srgbClr val="181818"/>
                </a:solidFill>
                <a:latin typeface="Microsoft Sans Serif"/>
                <a:cs typeface="Microsoft Sans Serif"/>
              </a:rPr>
              <a:t>What</a:t>
            </a:r>
            <a:r>
              <a:rPr dirty="0" sz="5200" spc="-5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5">
                <a:solidFill>
                  <a:srgbClr val="181818"/>
                </a:solidFill>
                <a:latin typeface="Microsoft Sans Serif"/>
                <a:cs typeface="Microsoft Sans Serif"/>
              </a:rPr>
              <a:t>is</a:t>
            </a:r>
            <a:r>
              <a:rPr dirty="0" sz="5200" spc="-4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90">
                <a:solidFill>
                  <a:srgbClr val="181818"/>
                </a:solidFill>
                <a:latin typeface="Microsoft Sans Serif"/>
                <a:cs typeface="Microsoft Sans Serif"/>
              </a:rPr>
              <a:t>Website</a:t>
            </a:r>
            <a:r>
              <a:rPr dirty="0" sz="5200" spc="-4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325">
                <a:solidFill>
                  <a:srgbClr val="181818"/>
                </a:solidFill>
                <a:latin typeface="Microsoft Sans Serif"/>
                <a:cs typeface="Microsoft Sans Serif"/>
              </a:rPr>
              <a:t>&amp;</a:t>
            </a:r>
            <a:r>
              <a:rPr dirty="0" sz="5200" spc="-5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200">
                <a:solidFill>
                  <a:srgbClr val="181818"/>
                </a:solidFill>
                <a:latin typeface="Microsoft Sans Serif"/>
                <a:cs typeface="Microsoft Sans Serif"/>
              </a:rPr>
              <a:t>How</a:t>
            </a:r>
            <a:r>
              <a:rPr dirty="0" sz="5200" spc="-4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260">
                <a:solidFill>
                  <a:srgbClr val="181818"/>
                </a:solidFill>
                <a:latin typeface="Microsoft Sans Serif"/>
                <a:cs typeface="Microsoft Sans Serif"/>
              </a:rPr>
              <a:t>it</a:t>
            </a:r>
            <a:r>
              <a:rPr dirty="0" sz="5200" spc="-4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40">
                <a:solidFill>
                  <a:srgbClr val="181818"/>
                </a:solidFill>
                <a:latin typeface="Microsoft Sans Serif"/>
                <a:cs typeface="Microsoft Sans Serif"/>
              </a:rPr>
              <a:t>works? </a:t>
            </a:r>
            <a:r>
              <a:rPr dirty="0" sz="5200" spc="-136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5">
                <a:solidFill>
                  <a:srgbClr val="181818"/>
                </a:solidFill>
                <a:latin typeface="Microsoft Sans Serif"/>
                <a:cs typeface="Microsoft Sans Serif"/>
              </a:rPr>
              <a:t>Type</a:t>
            </a:r>
            <a:r>
              <a:rPr dirty="0" sz="5200" spc="-4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280">
                <a:solidFill>
                  <a:srgbClr val="181818"/>
                </a:solidFill>
                <a:latin typeface="Microsoft Sans Serif"/>
                <a:cs typeface="Microsoft Sans Serif"/>
              </a:rPr>
              <a:t>of</a:t>
            </a:r>
            <a:r>
              <a:rPr dirty="0" sz="5200" spc="-4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100">
                <a:solidFill>
                  <a:srgbClr val="181818"/>
                </a:solidFill>
                <a:latin typeface="Microsoft Sans Serif"/>
                <a:cs typeface="Microsoft Sans Serif"/>
              </a:rPr>
              <a:t>Developers</a:t>
            </a:r>
            <a:r>
              <a:rPr dirty="0" sz="5200" spc="-3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-665">
                <a:solidFill>
                  <a:srgbClr val="181818"/>
                </a:solidFill>
                <a:latin typeface="Microsoft Sans Serif"/>
                <a:cs typeface="Microsoft Sans Serif"/>
              </a:rPr>
              <a:t>?</a:t>
            </a:r>
            <a:endParaRPr sz="5200">
              <a:latin typeface="Microsoft Sans Serif"/>
              <a:cs typeface="Microsoft Sans Serif"/>
            </a:endParaRPr>
          </a:p>
          <a:p>
            <a:pPr marL="12700" marR="2027555">
              <a:lnSpc>
                <a:spcPct val="116599"/>
              </a:lnSpc>
            </a:pPr>
            <a:r>
              <a:rPr dirty="0" sz="5200" spc="75">
                <a:solidFill>
                  <a:srgbClr val="181818"/>
                </a:solidFill>
                <a:latin typeface="Microsoft Sans Serif"/>
                <a:cs typeface="Microsoft Sans Serif"/>
              </a:rPr>
              <a:t>Technology Required.. </a:t>
            </a:r>
            <a:r>
              <a:rPr dirty="0" sz="5200" spc="8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35">
                <a:solidFill>
                  <a:srgbClr val="181818"/>
                </a:solidFill>
                <a:latin typeface="Microsoft Sans Serif"/>
                <a:cs typeface="Microsoft Sans Serif"/>
              </a:rPr>
              <a:t>Tools</a:t>
            </a:r>
            <a:r>
              <a:rPr dirty="0" sz="5200" spc="-4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130">
                <a:solidFill>
                  <a:srgbClr val="181818"/>
                </a:solidFill>
                <a:latin typeface="Microsoft Sans Serif"/>
                <a:cs typeface="Microsoft Sans Serif"/>
              </a:rPr>
              <a:t>Needed</a:t>
            </a:r>
            <a:r>
              <a:rPr dirty="0" sz="5200" spc="-4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190">
                <a:solidFill>
                  <a:srgbClr val="181818"/>
                </a:solidFill>
                <a:latin typeface="Microsoft Sans Serif"/>
                <a:cs typeface="Microsoft Sans Serif"/>
              </a:rPr>
              <a:t>and</a:t>
            </a:r>
            <a:r>
              <a:rPr dirty="0" sz="5200" spc="-4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75">
                <a:solidFill>
                  <a:srgbClr val="181818"/>
                </a:solidFill>
                <a:latin typeface="Microsoft Sans Serif"/>
                <a:cs typeface="Microsoft Sans Serif"/>
              </a:rPr>
              <a:t>Setup</a:t>
            </a:r>
            <a:r>
              <a:rPr dirty="0" sz="5200" spc="-4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5200" spc="-665">
                <a:solidFill>
                  <a:srgbClr val="181818"/>
                </a:solidFill>
                <a:latin typeface="Microsoft Sans Serif"/>
                <a:cs typeface="Microsoft Sans Serif"/>
              </a:rPr>
              <a:t>?</a:t>
            </a:r>
            <a:endParaRPr sz="52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06499" y="232826"/>
            <a:ext cx="9373870" cy="108712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6950" spc="114">
                <a:solidFill>
                  <a:srgbClr val="FFFFFF"/>
                </a:solidFill>
              </a:rPr>
              <a:t>Full</a:t>
            </a:r>
            <a:r>
              <a:rPr dirty="0" sz="6950" spc="-150">
                <a:solidFill>
                  <a:srgbClr val="FFFFFF"/>
                </a:solidFill>
              </a:rPr>
              <a:t> </a:t>
            </a:r>
            <a:r>
              <a:rPr dirty="0" sz="6950" spc="440">
                <a:solidFill>
                  <a:srgbClr val="FFFFFF"/>
                </a:solidFill>
              </a:rPr>
              <a:t>Stack</a:t>
            </a:r>
            <a:r>
              <a:rPr dirty="0" sz="6950" spc="-145">
                <a:solidFill>
                  <a:srgbClr val="FFFFFF"/>
                </a:solidFill>
              </a:rPr>
              <a:t> </a:t>
            </a:r>
            <a:r>
              <a:rPr dirty="0" sz="6950" spc="300">
                <a:solidFill>
                  <a:srgbClr val="FFFFFF"/>
                </a:solidFill>
              </a:rPr>
              <a:t>Developer</a:t>
            </a:r>
            <a:endParaRPr sz="69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589459" y="1"/>
            <a:ext cx="11698605" cy="10287000"/>
            <a:chOff x="6589459" y="1"/>
            <a:chExt cx="11698605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2056" y="1"/>
              <a:ext cx="7791449" cy="10286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9459" y="1"/>
              <a:ext cx="11698540" cy="102869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033908" y="2765741"/>
              <a:ext cx="6191250" cy="5353050"/>
            </a:xfrm>
            <a:custGeom>
              <a:avLst/>
              <a:gdLst/>
              <a:ahLst/>
              <a:cxnLst/>
              <a:rect l="l" t="t" r="r" b="b"/>
              <a:pathLst>
                <a:path w="6191250" h="5353050">
                  <a:moveTo>
                    <a:pt x="5671599" y="5353049"/>
                  </a:moveTo>
                  <a:lnTo>
                    <a:pt x="519647" y="5353049"/>
                  </a:lnTo>
                  <a:lnTo>
                    <a:pt x="472447" y="5350920"/>
                  </a:lnTo>
                  <a:lnTo>
                    <a:pt x="426413" y="5344657"/>
                  </a:lnTo>
                  <a:lnTo>
                    <a:pt x="381733" y="5334446"/>
                  </a:lnTo>
                  <a:lnTo>
                    <a:pt x="338590" y="5320471"/>
                  </a:lnTo>
                  <a:lnTo>
                    <a:pt x="297172" y="5302918"/>
                  </a:lnTo>
                  <a:lnTo>
                    <a:pt x="257663" y="5281973"/>
                  </a:lnTo>
                  <a:lnTo>
                    <a:pt x="220249" y="5257822"/>
                  </a:lnTo>
                  <a:lnTo>
                    <a:pt x="185115" y="5230648"/>
                  </a:lnTo>
                  <a:lnTo>
                    <a:pt x="152447" y="5200639"/>
                  </a:lnTo>
                  <a:lnTo>
                    <a:pt x="122430" y="5167979"/>
                  </a:lnTo>
                  <a:lnTo>
                    <a:pt x="95250" y="5132854"/>
                  </a:lnTo>
                  <a:lnTo>
                    <a:pt x="71093" y="5095449"/>
                  </a:lnTo>
                  <a:lnTo>
                    <a:pt x="50143" y="5055950"/>
                  </a:lnTo>
                  <a:lnTo>
                    <a:pt x="32586" y="5014541"/>
                  </a:lnTo>
                  <a:lnTo>
                    <a:pt x="18607" y="4971410"/>
                  </a:lnTo>
                  <a:lnTo>
                    <a:pt x="8393" y="4926740"/>
                  </a:lnTo>
                  <a:lnTo>
                    <a:pt x="2129" y="4880718"/>
                  </a:lnTo>
                  <a:lnTo>
                    <a:pt x="0" y="4833529"/>
                  </a:lnTo>
                  <a:lnTo>
                    <a:pt x="0" y="519520"/>
                  </a:lnTo>
                  <a:lnTo>
                    <a:pt x="2129" y="472330"/>
                  </a:lnTo>
                  <a:lnTo>
                    <a:pt x="8393" y="426308"/>
                  </a:lnTo>
                  <a:lnTo>
                    <a:pt x="18607" y="381639"/>
                  </a:lnTo>
                  <a:lnTo>
                    <a:pt x="32586" y="338507"/>
                  </a:lnTo>
                  <a:lnTo>
                    <a:pt x="50143" y="297099"/>
                  </a:lnTo>
                  <a:lnTo>
                    <a:pt x="71093" y="257600"/>
                  </a:lnTo>
                  <a:lnTo>
                    <a:pt x="95250" y="220195"/>
                  </a:lnTo>
                  <a:lnTo>
                    <a:pt x="122430" y="185070"/>
                  </a:lnTo>
                  <a:lnTo>
                    <a:pt x="152447" y="152410"/>
                  </a:lnTo>
                  <a:lnTo>
                    <a:pt x="185115" y="122400"/>
                  </a:lnTo>
                  <a:lnTo>
                    <a:pt x="220249" y="95227"/>
                  </a:lnTo>
                  <a:lnTo>
                    <a:pt x="257663" y="71075"/>
                  </a:lnTo>
                  <a:lnTo>
                    <a:pt x="297172" y="50130"/>
                  </a:lnTo>
                  <a:lnTo>
                    <a:pt x="338590" y="32578"/>
                  </a:lnTo>
                  <a:lnTo>
                    <a:pt x="381733" y="18603"/>
                  </a:lnTo>
                  <a:lnTo>
                    <a:pt x="426413" y="8391"/>
                  </a:lnTo>
                  <a:lnTo>
                    <a:pt x="472447" y="2128"/>
                  </a:lnTo>
                  <a:lnTo>
                    <a:pt x="519647" y="0"/>
                  </a:lnTo>
                  <a:lnTo>
                    <a:pt x="5671599" y="0"/>
                  </a:lnTo>
                  <a:lnTo>
                    <a:pt x="5718800" y="2128"/>
                  </a:lnTo>
                  <a:lnTo>
                    <a:pt x="5764833" y="8391"/>
                  </a:lnTo>
                  <a:lnTo>
                    <a:pt x="5809514" y="18603"/>
                  </a:lnTo>
                  <a:lnTo>
                    <a:pt x="5852656" y="32578"/>
                  </a:lnTo>
                  <a:lnTo>
                    <a:pt x="5894074" y="50130"/>
                  </a:lnTo>
                  <a:lnTo>
                    <a:pt x="5933583" y="71075"/>
                  </a:lnTo>
                  <a:lnTo>
                    <a:pt x="5970998" y="95227"/>
                  </a:lnTo>
                  <a:lnTo>
                    <a:pt x="6006131" y="122400"/>
                  </a:lnTo>
                  <a:lnTo>
                    <a:pt x="6038799" y="152410"/>
                  </a:lnTo>
                  <a:lnTo>
                    <a:pt x="6068816" y="185070"/>
                  </a:lnTo>
                  <a:lnTo>
                    <a:pt x="6095996" y="220195"/>
                  </a:lnTo>
                  <a:lnTo>
                    <a:pt x="6120154" y="257600"/>
                  </a:lnTo>
                  <a:lnTo>
                    <a:pt x="6141104" y="297099"/>
                  </a:lnTo>
                  <a:lnTo>
                    <a:pt x="6158661" y="338507"/>
                  </a:lnTo>
                  <a:lnTo>
                    <a:pt x="6172639" y="381639"/>
                  </a:lnTo>
                  <a:lnTo>
                    <a:pt x="6182853" y="426308"/>
                  </a:lnTo>
                  <a:lnTo>
                    <a:pt x="6189118" y="472330"/>
                  </a:lnTo>
                  <a:lnTo>
                    <a:pt x="6191247" y="519520"/>
                  </a:lnTo>
                  <a:lnTo>
                    <a:pt x="6191247" y="4833529"/>
                  </a:lnTo>
                  <a:lnTo>
                    <a:pt x="6189118" y="4880718"/>
                  </a:lnTo>
                  <a:lnTo>
                    <a:pt x="6182853" y="4926740"/>
                  </a:lnTo>
                  <a:lnTo>
                    <a:pt x="6172639" y="4971410"/>
                  </a:lnTo>
                  <a:lnTo>
                    <a:pt x="6158661" y="5014541"/>
                  </a:lnTo>
                  <a:lnTo>
                    <a:pt x="6141104" y="5055950"/>
                  </a:lnTo>
                  <a:lnTo>
                    <a:pt x="6120154" y="5095449"/>
                  </a:lnTo>
                  <a:lnTo>
                    <a:pt x="6095996" y="5132854"/>
                  </a:lnTo>
                  <a:lnTo>
                    <a:pt x="6068816" y="5167979"/>
                  </a:lnTo>
                  <a:lnTo>
                    <a:pt x="6038799" y="5200639"/>
                  </a:lnTo>
                  <a:lnTo>
                    <a:pt x="6006131" y="5230648"/>
                  </a:lnTo>
                  <a:lnTo>
                    <a:pt x="5970998" y="5257822"/>
                  </a:lnTo>
                  <a:lnTo>
                    <a:pt x="5933583" y="5281973"/>
                  </a:lnTo>
                  <a:lnTo>
                    <a:pt x="5894074" y="5302918"/>
                  </a:lnTo>
                  <a:lnTo>
                    <a:pt x="5852656" y="5320471"/>
                  </a:lnTo>
                  <a:lnTo>
                    <a:pt x="5809514" y="5334446"/>
                  </a:lnTo>
                  <a:lnTo>
                    <a:pt x="5764833" y="5344657"/>
                  </a:lnTo>
                  <a:lnTo>
                    <a:pt x="5718800" y="5350920"/>
                  </a:lnTo>
                  <a:lnTo>
                    <a:pt x="5671599" y="5353049"/>
                  </a:lnTo>
                  <a:close/>
                </a:path>
              </a:pathLst>
            </a:custGeom>
            <a:solidFill>
              <a:srgbClr val="FEE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736777" y="2540469"/>
            <a:ext cx="4907280" cy="5822315"/>
          </a:xfrm>
          <a:custGeom>
            <a:avLst/>
            <a:gdLst/>
            <a:ahLst/>
            <a:cxnLst/>
            <a:rect l="l" t="t" r="r" b="b"/>
            <a:pathLst>
              <a:path w="4907280" h="5822315">
                <a:moveTo>
                  <a:pt x="4634598" y="2273300"/>
                </a:moveTo>
                <a:lnTo>
                  <a:pt x="4633493" y="2222500"/>
                </a:lnTo>
                <a:lnTo>
                  <a:pt x="4631258" y="2171700"/>
                </a:lnTo>
                <a:lnTo>
                  <a:pt x="4627880" y="2120900"/>
                </a:lnTo>
                <a:lnTo>
                  <a:pt x="4623397" y="2070100"/>
                </a:lnTo>
                <a:lnTo>
                  <a:pt x="4617809" y="2019300"/>
                </a:lnTo>
                <a:lnTo>
                  <a:pt x="4611128" y="1968500"/>
                </a:lnTo>
                <a:lnTo>
                  <a:pt x="4603343" y="1930400"/>
                </a:lnTo>
                <a:lnTo>
                  <a:pt x="4594491" y="1879600"/>
                </a:lnTo>
                <a:lnTo>
                  <a:pt x="4584560" y="1828800"/>
                </a:lnTo>
                <a:lnTo>
                  <a:pt x="4573562" y="1778000"/>
                </a:lnTo>
                <a:lnTo>
                  <a:pt x="4561510" y="1727200"/>
                </a:lnTo>
                <a:lnTo>
                  <a:pt x="4548403" y="1676400"/>
                </a:lnTo>
                <a:lnTo>
                  <a:pt x="4534255" y="1625600"/>
                </a:lnTo>
                <a:lnTo>
                  <a:pt x="4519066" y="1587500"/>
                </a:lnTo>
                <a:lnTo>
                  <a:pt x="4502848" y="1536700"/>
                </a:lnTo>
                <a:lnTo>
                  <a:pt x="4485627" y="1485900"/>
                </a:lnTo>
                <a:lnTo>
                  <a:pt x="4467377" y="1447800"/>
                </a:lnTo>
                <a:lnTo>
                  <a:pt x="4448137" y="1397000"/>
                </a:lnTo>
                <a:lnTo>
                  <a:pt x="4427893" y="1346200"/>
                </a:lnTo>
                <a:lnTo>
                  <a:pt x="4406658" y="1308100"/>
                </a:lnTo>
                <a:lnTo>
                  <a:pt x="4384446" y="1257300"/>
                </a:lnTo>
                <a:lnTo>
                  <a:pt x="4361256" y="1219200"/>
                </a:lnTo>
                <a:lnTo>
                  <a:pt x="4337113" y="1168400"/>
                </a:lnTo>
                <a:lnTo>
                  <a:pt x="4328744" y="1155700"/>
                </a:lnTo>
                <a:lnTo>
                  <a:pt x="4312005" y="1130300"/>
                </a:lnTo>
                <a:lnTo>
                  <a:pt x="4285945" y="1079500"/>
                </a:lnTo>
                <a:lnTo>
                  <a:pt x="4275531" y="1064806"/>
                </a:lnTo>
                <a:lnTo>
                  <a:pt x="4275531" y="2120900"/>
                </a:lnTo>
                <a:lnTo>
                  <a:pt x="4020845" y="2120900"/>
                </a:lnTo>
                <a:lnTo>
                  <a:pt x="4021163" y="2070100"/>
                </a:lnTo>
                <a:lnTo>
                  <a:pt x="4021556" y="2019300"/>
                </a:lnTo>
                <a:lnTo>
                  <a:pt x="4021785" y="1981200"/>
                </a:lnTo>
                <a:lnTo>
                  <a:pt x="4021836" y="1905000"/>
                </a:lnTo>
                <a:lnTo>
                  <a:pt x="4020743" y="1828800"/>
                </a:lnTo>
                <a:lnTo>
                  <a:pt x="4014355" y="1778000"/>
                </a:lnTo>
                <a:lnTo>
                  <a:pt x="3998264" y="1727200"/>
                </a:lnTo>
                <a:lnTo>
                  <a:pt x="3973487" y="1689100"/>
                </a:lnTo>
                <a:lnTo>
                  <a:pt x="3941013" y="1663700"/>
                </a:lnTo>
                <a:lnTo>
                  <a:pt x="3901859" y="1638300"/>
                </a:lnTo>
                <a:lnTo>
                  <a:pt x="3857028" y="1625600"/>
                </a:lnTo>
                <a:lnTo>
                  <a:pt x="3816286" y="1612900"/>
                </a:lnTo>
                <a:lnTo>
                  <a:pt x="3732796" y="1612900"/>
                </a:lnTo>
                <a:lnTo>
                  <a:pt x="3717899" y="1617522"/>
                </a:lnTo>
                <a:lnTo>
                  <a:pt x="3717899" y="1892300"/>
                </a:lnTo>
                <a:lnTo>
                  <a:pt x="3508629" y="2628900"/>
                </a:lnTo>
                <a:lnTo>
                  <a:pt x="3390696" y="2628900"/>
                </a:lnTo>
                <a:lnTo>
                  <a:pt x="3259531" y="2222500"/>
                </a:lnTo>
                <a:lnTo>
                  <a:pt x="3245650" y="2197100"/>
                </a:lnTo>
                <a:lnTo>
                  <a:pt x="3204464" y="2197100"/>
                </a:lnTo>
                <a:lnTo>
                  <a:pt x="3190570" y="2222500"/>
                </a:lnTo>
                <a:lnTo>
                  <a:pt x="3059430" y="2628900"/>
                </a:lnTo>
                <a:lnTo>
                  <a:pt x="2941497" y="2628900"/>
                </a:lnTo>
                <a:lnTo>
                  <a:pt x="2798699" y="2133600"/>
                </a:lnTo>
                <a:lnTo>
                  <a:pt x="2785122" y="2108200"/>
                </a:lnTo>
                <a:lnTo>
                  <a:pt x="2743327" y="2108200"/>
                </a:lnTo>
                <a:lnTo>
                  <a:pt x="2729738" y="2133600"/>
                </a:lnTo>
                <a:lnTo>
                  <a:pt x="2586952" y="2628900"/>
                </a:lnTo>
                <a:lnTo>
                  <a:pt x="2469019" y="2628900"/>
                </a:lnTo>
                <a:lnTo>
                  <a:pt x="2339695" y="2222500"/>
                </a:lnTo>
                <a:lnTo>
                  <a:pt x="2337765" y="2209800"/>
                </a:lnTo>
                <a:lnTo>
                  <a:pt x="2333421" y="2209800"/>
                </a:lnTo>
                <a:lnTo>
                  <a:pt x="2327173" y="2197100"/>
                </a:lnTo>
                <a:lnTo>
                  <a:pt x="2279523" y="2197100"/>
                </a:lnTo>
                <a:lnTo>
                  <a:pt x="2273300" y="2209800"/>
                </a:lnTo>
                <a:lnTo>
                  <a:pt x="2268982" y="2209800"/>
                </a:lnTo>
                <a:lnTo>
                  <a:pt x="2267064" y="2222500"/>
                </a:lnTo>
                <a:lnTo>
                  <a:pt x="2137727" y="2628900"/>
                </a:lnTo>
                <a:lnTo>
                  <a:pt x="2135047" y="2628900"/>
                </a:lnTo>
                <a:lnTo>
                  <a:pt x="2135047" y="2882900"/>
                </a:lnTo>
                <a:lnTo>
                  <a:pt x="2135047" y="3327400"/>
                </a:lnTo>
                <a:lnTo>
                  <a:pt x="2135047" y="3683000"/>
                </a:lnTo>
                <a:lnTo>
                  <a:pt x="2135047" y="4254500"/>
                </a:lnTo>
                <a:lnTo>
                  <a:pt x="2084844" y="4241800"/>
                </a:lnTo>
                <a:lnTo>
                  <a:pt x="2034819" y="4241800"/>
                </a:lnTo>
                <a:lnTo>
                  <a:pt x="1935340" y="4216400"/>
                </a:lnTo>
                <a:lnTo>
                  <a:pt x="1885886" y="4216400"/>
                </a:lnTo>
                <a:lnTo>
                  <a:pt x="1836635" y="4203700"/>
                </a:lnTo>
                <a:lnTo>
                  <a:pt x="1809483" y="4152900"/>
                </a:lnTo>
                <a:lnTo>
                  <a:pt x="1782965" y="4114800"/>
                </a:lnTo>
                <a:lnTo>
                  <a:pt x="1757070" y="4076700"/>
                </a:lnTo>
                <a:lnTo>
                  <a:pt x="1731822" y="4038600"/>
                </a:lnTo>
                <a:lnTo>
                  <a:pt x="1707248" y="3987800"/>
                </a:lnTo>
                <a:lnTo>
                  <a:pt x="1699285" y="3975100"/>
                </a:lnTo>
                <a:lnTo>
                  <a:pt x="1683346" y="3949700"/>
                </a:lnTo>
                <a:lnTo>
                  <a:pt x="1660144" y="3898900"/>
                </a:lnTo>
                <a:lnTo>
                  <a:pt x="1637639" y="3860800"/>
                </a:lnTo>
                <a:lnTo>
                  <a:pt x="1615859" y="3810000"/>
                </a:lnTo>
                <a:lnTo>
                  <a:pt x="1594815" y="3771900"/>
                </a:lnTo>
                <a:lnTo>
                  <a:pt x="1574520" y="3721100"/>
                </a:lnTo>
                <a:lnTo>
                  <a:pt x="1554988" y="3683000"/>
                </a:lnTo>
                <a:lnTo>
                  <a:pt x="2135047" y="3683000"/>
                </a:lnTo>
                <a:lnTo>
                  <a:pt x="2135047" y="3327400"/>
                </a:lnTo>
                <a:lnTo>
                  <a:pt x="1434020" y="3327400"/>
                </a:lnTo>
                <a:lnTo>
                  <a:pt x="1421269" y="3276600"/>
                </a:lnTo>
                <a:lnTo>
                  <a:pt x="1409306" y="3225800"/>
                </a:lnTo>
                <a:lnTo>
                  <a:pt x="1398104" y="3187700"/>
                </a:lnTo>
                <a:lnTo>
                  <a:pt x="1387678" y="3136900"/>
                </a:lnTo>
                <a:lnTo>
                  <a:pt x="1378038" y="3086100"/>
                </a:lnTo>
                <a:lnTo>
                  <a:pt x="1369187" y="3035300"/>
                </a:lnTo>
                <a:lnTo>
                  <a:pt x="1361109" y="2984500"/>
                </a:lnTo>
                <a:lnTo>
                  <a:pt x="1353807" y="2933700"/>
                </a:lnTo>
                <a:lnTo>
                  <a:pt x="1347304" y="2882900"/>
                </a:lnTo>
                <a:lnTo>
                  <a:pt x="2135047" y="2882900"/>
                </a:lnTo>
                <a:lnTo>
                  <a:pt x="2135047" y="2628900"/>
                </a:lnTo>
                <a:lnTo>
                  <a:pt x="2019820" y="2628900"/>
                </a:lnTo>
                <a:lnTo>
                  <a:pt x="1877021" y="2133600"/>
                </a:lnTo>
                <a:lnTo>
                  <a:pt x="1863445" y="2108200"/>
                </a:lnTo>
                <a:lnTo>
                  <a:pt x="1821637" y="2108200"/>
                </a:lnTo>
                <a:lnTo>
                  <a:pt x="1808060" y="2133600"/>
                </a:lnTo>
                <a:lnTo>
                  <a:pt x="1665262" y="2628900"/>
                </a:lnTo>
                <a:lnTo>
                  <a:pt x="1547329" y="2628900"/>
                </a:lnTo>
                <a:lnTo>
                  <a:pt x="1416164" y="2222500"/>
                </a:lnTo>
                <a:lnTo>
                  <a:pt x="1402283" y="2197100"/>
                </a:lnTo>
                <a:lnTo>
                  <a:pt x="1361097" y="2197100"/>
                </a:lnTo>
                <a:lnTo>
                  <a:pt x="1347203" y="2222500"/>
                </a:lnTo>
                <a:lnTo>
                  <a:pt x="1292910" y="2390737"/>
                </a:lnTo>
                <a:lnTo>
                  <a:pt x="1292910" y="3975100"/>
                </a:lnTo>
                <a:lnTo>
                  <a:pt x="1248613" y="3949700"/>
                </a:lnTo>
                <a:lnTo>
                  <a:pt x="1205064" y="3911600"/>
                </a:lnTo>
                <a:lnTo>
                  <a:pt x="1162278" y="3886200"/>
                </a:lnTo>
                <a:lnTo>
                  <a:pt x="1120254" y="3848100"/>
                </a:lnTo>
                <a:lnTo>
                  <a:pt x="1079042" y="3822700"/>
                </a:lnTo>
                <a:lnTo>
                  <a:pt x="1038631" y="3784600"/>
                </a:lnTo>
                <a:lnTo>
                  <a:pt x="999058" y="3759200"/>
                </a:lnTo>
                <a:lnTo>
                  <a:pt x="960335" y="3721100"/>
                </a:lnTo>
                <a:lnTo>
                  <a:pt x="922489" y="3683000"/>
                </a:lnTo>
                <a:lnTo>
                  <a:pt x="1169873" y="3683000"/>
                </a:lnTo>
                <a:lnTo>
                  <a:pt x="1188516" y="3733800"/>
                </a:lnTo>
                <a:lnTo>
                  <a:pt x="1207909" y="3784600"/>
                </a:lnTo>
                <a:lnTo>
                  <a:pt x="1228051" y="3822700"/>
                </a:lnTo>
                <a:lnTo>
                  <a:pt x="1248930" y="3873500"/>
                </a:lnTo>
                <a:lnTo>
                  <a:pt x="1270546" y="3924300"/>
                </a:lnTo>
                <a:lnTo>
                  <a:pt x="1292910" y="3975100"/>
                </a:lnTo>
                <a:lnTo>
                  <a:pt x="1292910" y="2390737"/>
                </a:lnTo>
                <a:lnTo>
                  <a:pt x="1216050" y="2628900"/>
                </a:lnTo>
                <a:lnTo>
                  <a:pt x="1098130" y="2628900"/>
                </a:lnTo>
                <a:lnTo>
                  <a:pt x="1063015" y="2505291"/>
                </a:lnTo>
                <a:lnTo>
                  <a:pt x="1063015" y="3327400"/>
                </a:lnTo>
                <a:lnTo>
                  <a:pt x="643305" y="3327400"/>
                </a:lnTo>
                <a:lnTo>
                  <a:pt x="616953" y="3289300"/>
                </a:lnTo>
                <a:lnTo>
                  <a:pt x="591769" y="3238500"/>
                </a:lnTo>
                <a:lnTo>
                  <a:pt x="567753" y="3200400"/>
                </a:lnTo>
                <a:lnTo>
                  <a:pt x="544918" y="3149600"/>
                </a:lnTo>
                <a:lnTo>
                  <a:pt x="523290" y="3098800"/>
                </a:lnTo>
                <a:lnTo>
                  <a:pt x="502869" y="3060700"/>
                </a:lnTo>
                <a:lnTo>
                  <a:pt x="483679" y="3009900"/>
                </a:lnTo>
                <a:lnTo>
                  <a:pt x="465721" y="2959100"/>
                </a:lnTo>
                <a:lnTo>
                  <a:pt x="449021" y="2908300"/>
                </a:lnTo>
                <a:lnTo>
                  <a:pt x="433565" y="2857500"/>
                </a:lnTo>
                <a:lnTo>
                  <a:pt x="419392" y="2819400"/>
                </a:lnTo>
                <a:lnTo>
                  <a:pt x="406501" y="2768600"/>
                </a:lnTo>
                <a:lnTo>
                  <a:pt x="394919" y="2717800"/>
                </a:lnTo>
                <a:lnTo>
                  <a:pt x="384632" y="2667000"/>
                </a:lnTo>
                <a:lnTo>
                  <a:pt x="375678" y="2616200"/>
                </a:lnTo>
                <a:lnTo>
                  <a:pt x="368058" y="2565400"/>
                </a:lnTo>
                <a:lnTo>
                  <a:pt x="361784" y="2514600"/>
                </a:lnTo>
                <a:lnTo>
                  <a:pt x="356870" y="2463800"/>
                </a:lnTo>
                <a:lnTo>
                  <a:pt x="571931" y="2463800"/>
                </a:lnTo>
                <a:lnTo>
                  <a:pt x="571500" y="2514600"/>
                </a:lnTo>
                <a:lnTo>
                  <a:pt x="571195" y="2565400"/>
                </a:lnTo>
                <a:lnTo>
                  <a:pt x="571169" y="2628900"/>
                </a:lnTo>
                <a:lnTo>
                  <a:pt x="572046" y="2679700"/>
                </a:lnTo>
                <a:lnTo>
                  <a:pt x="579615" y="2730500"/>
                </a:lnTo>
                <a:lnTo>
                  <a:pt x="598703" y="2781300"/>
                </a:lnTo>
                <a:lnTo>
                  <a:pt x="628015" y="2819400"/>
                </a:lnTo>
                <a:lnTo>
                  <a:pt x="666242" y="2857500"/>
                </a:lnTo>
                <a:lnTo>
                  <a:pt x="712089" y="2882900"/>
                </a:lnTo>
                <a:lnTo>
                  <a:pt x="985799" y="2882900"/>
                </a:lnTo>
                <a:lnTo>
                  <a:pt x="991679" y="2933700"/>
                </a:lnTo>
                <a:lnTo>
                  <a:pt x="998220" y="2984500"/>
                </a:lnTo>
                <a:lnTo>
                  <a:pt x="1005433" y="3035300"/>
                </a:lnTo>
                <a:lnTo>
                  <a:pt x="1013307" y="3086100"/>
                </a:lnTo>
                <a:lnTo>
                  <a:pt x="1021867" y="3136900"/>
                </a:lnTo>
                <a:lnTo>
                  <a:pt x="1031113" y="3187700"/>
                </a:lnTo>
                <a:lnTo>
                  <a:pt x="1041044" y="3225800"/>
                </a:lnTo>
                <a:lnTo>
                  <a:pt x="1051674" y="3276600"/>
                </a:lnTo>
                <a:lnTo>
                  <a:pt x="1063015" y="3327400"/>
                </a:lnTo>
                <a:lnTo>
                  <a:pt x="1063015" y="2505291"/>
                </a:lnTo>
                <a:lnTo>
                  <a:pt x="1051229" y="2463800"/>
                </a:lnTo>
                <a:lnTo>
                  <a:pt x="950201" y="2108200"/>
                </a:lnTo>
                <a:lnTo>
                  <a:pt x="888860" y="1892300"/>
                </a:lnTo>
                <a:lnTo>
                  <a:pt x="1034694" y="1892300"/>
                </a:lnTo>
                <a:lnTo>
                  <a:pt x="1130693" y="2273300"/>
                </a:lnTo>
                <a:lnTo>
                  <a:pt x="1143838" y="2298700"/>
                </a:lnTo>
                <a:lnTo>
                  <a:pt x="1164628" y="2311400"/>
                </a:lnTo>
                <a:lnTo>
                  <a:pt x="1185672" y="2298700"/>
                </a:lnTo>
                <a:lnTo>
                  <a:pt x="1199654" y="2273300"/>
                </a:lnTo>
                <a:lnTo>
                  <a:pt x="1321447" y="1892300"/>
                </a:lnTo>
                <a:lnTo>
                  <a:pt x="1441919" y="1892300"/>
                </a:lnTo>
                <a:lnTo>
                  <a:pt x="1563738" y="2273300"/>
                </a:lnTo>
                <a:lnTo>
                  <a:pt x="1577695" y="2298700"/>
                </a:lnTo>
                <a:lnTo>
                  <a:pt x="1598752" y="2311400"/>
                </a:lnTo>
                <a:lnTo>
                  <a:pt x="1619542" y="2298700"/>
                </a:lnTo>
                <a:lnTo>
                  <a:pt x="1632699" y="2273300"/>
                </a:lnTo>
                <a:lnTo>
                  <a:pt x="1728685" y="1892300"/>
                </a:lnTo>
                <a:lnTo>
                  <a:pt x="1956371" y="1892300"/>
                </a:lnTo>
                <a:lnTo>
                  <a:pt x="2052370" y="2273300"/>
                </a:lnTo>
                <a:lnTo>
                  <a:pt x="2065528" y="2298700"/>
                </a:lnTo>
                <a:lnTo>
                  <a:pt x="2086317" y="2311400"/>
                </a:lnTo>
                <a:lnTo>
                  <a:pt x="2107374" y="2298700"/>
                </a:lnTo>
                <a:lnTo>
                  <a:pt x="2121331" y="2273300"/>
                </a:lnTo>
                <a:lnTo>
                  <a:pt x="2243137" y="1892300"/>
                </a:lnTo>
                <a:lnTo>
                  <a:pt x="2363609" y="1892300"/>
                </a:lnTo>
                <a:lnTo>
                  <a:pt x="2485402" y="2273300"/>
                </a:lnTo>
                <a:lnTo>
                  <a:pt x="2499372" y="2298700"/>
                </a:lnTo>
                <a:lnTo>
                  <a:pt x="2520429" y="2311400"/>
                </a:lnTo>
                <a:lnTo>
                  <a:pt x="2541206" y="2298700"/>
                </a:lnTo>
                <a:lnTo>
                  <a:pt x="2554363" y="2273300"/>
                </a:lnTo>
                <a:lnTo>
                  <a:pt x="2650375" y="1892300"/>
                </a:lnTo>
                <a:lnTo>
                  <a:pt x="2878061" y="1892300"/>
                </a:lnTo>
                <a:lnTo>
                  <a:pt x="2974060" y="2273300"/>
                </a:lnTo>
                <a:lnTo>
                  <a:pt x="2987217" y="2298700"/>
                </a:lnTo>
                <a:lnTo>
                  <a:pt x="3007995" y="2311400"/>
                </a:lnTo>
                <a:lnTo>
                  <a:pt x="3029051" y="2298700"/>
                </a:lnTo>
                <a:lnTo>
                  <a:pt x="3043021" y="2273300"/>
                </a:lnTo>
                <a:lnTo>
                  <a:pt x="3164840" y="1892300"/>
                </a:lnTo>
                <a:lnTo>
                  <a:pt x="3285299" y="1892300"/>
                </a:lnTo>
                <a:lnTo>
                  <a:pt x="3407118" y="2273300"/>
                </a:lnTo>
                <a:lnTo>
                  <a:pt x="3421062" y="2298700"/>
                </a:lnTo>
                <a:lnTo>
                  <a:pt x="3442119" y="2311400"/>
                </a:lnTo>
                <a:lnTo>
                  <a:pt x="3462909" y="2298700"/>
                </a:lnTo>
                <a:lnTo>
                  <a:pt x="3476079" y="2273300"/>
                </a:lnTo>
                <a:lnTo>
                  <a:pt x="3572052" y="1892300"/>
                </a:lnTo>
                <a:lnTo>
                  <a:pt x="3717899" y="1892300"/>
                </a:lnTo>
                <a:lnTo>
                  <a:pt x="3717899" y="1617522"/>
                </a:lnTo>
                <a:lnTo>
                  <a:pt x="3691775" y="1625600"/>
                </a:lnTo>
                <a:lnTo>
                  <a:pt x="3538880" y="1625600"/>
                </a:lnTo>
                <a:lnTo>
                  <a:pt x="3528911" y="1562100"/>
                </a:lnTo>
                <a:lnTo>
                  <a:pt x="3518408" y="1511300"/>
                </a:lnTo>
                <a:lnTo>
                  <a:pt x="3507346" y="1460500"/>
                </a:lnTo>
                <a:lnTo>
                  <a:pt x="3495764" y="1409700"/>
                </a:lnTo>
                <a:lnTo>
                  <a:pt x="3483648" y="1358900"/>
                </a:lnTo>
                <a:lnTo>
                  <a:pt x="3470999" y="1308100"/>
                </a:lnTo>
                <a:lnTo>
                  <a:pt x="3457841" y="1257300"/>
                </a:lnTo>
                <a:lnTo>
                  <a:pt x="3444176" y="1206500"/>
                </a:lnTo>
                <a:lnTo>
                  <a:pt x="3429990" y="1155700"/>
                </a:lnTo>
                <a:lnTo>
                  <a:pt x="3907142" y="1155700"/>
                </a:lnTo>
                <a:lnTo>
                  <a:pt x="3935895" y="1193800"/>
                </a:lnTo>
                <a:lnTo>
                  <a:pt x="3963606" y="1231900"/>
                </a:lnTo>
                <a:lnTo>
                  <a:pt x="3990263" y="1270000"/>
                </a:lnTo>
                <a:lnTo>
                  <a:pt x="4015867" y="1320800"/>
                </a:lnTo>
                <a:lnTo>
                  <a:pt x="4040403" y="1358900"/>
                </a:lnTo>
                <a:lnTo>
                  <a:pt x="4063835" y="1409700"/>
                </a:lnTo>
                <a:lnTo>
                  <a:pt x="4086174" y="1447800"/>
                </a:lnTo>
                <a:lnTo>
                  <a:pt x="4107396" y="1498600"/>
                </a:lnTo>
                <a:lnTo>
                  <a:pt x="4127500" y="1536700"/>
                </a:lnTo>
                <a:lnTo>
                  <a:pt x="4146448" y="1587500"/>
                </a:lnTo>
                <a:lnTo>
                  <a:pt x="4164241" y="1638300"/>
                </a:lnTo>
                <a:lnTo>
                  <a:pt x="4180865" y="1676400"/>
                </a:lnTo>
                <a:lnTo>
                  <a:pt x="4196296" y="1727200"/>
                </a:lnTo>
                <a:lnTo>
                  <a:pt x="4210545" y="1778000"/>
                </a:lnTo>
                <a:lnTo>
                  <a:pt x="4223575" y="1828800"/>
                </a:lnTo>
                <a:lnTo>
                  <a:pt x="4235374" y="1866900"/>
                </a:lnTo>
                <a:lnTo>
                  <a:pt x="4245940" y="1917700"/>
                </a:lnTo>
                <a:lnTo>
                  <a:pt x="4255249" y="1968500"/>
                </a:lnTo>
                <a:lnTo>
                  <a:pt x="4263301" y="2019300"/>
                </a:lnTo>
                <a:lnTo>
                  <a:pt x="4270057" y="2070100"/>
                </a:lnTo>
                <a:lnTo>
                  <a:pt x="4275531" y="2120900"/>
                </a:lnTo>
                <a:lnTo>
                  <a:pt x="4275531" y="1064806"/>
                </a:lnTo>
                <a:lnTo>
                  <a:pt x="4258945" y="1041400"/>
                </a:lnTo>
                <a:lnTo>
                  <a:pt x="4231144" y="1003300"/>
                </a:lnTo>
                <a:lnTo>
                  <a:pt x="4202506" y="965200"/>
                </a:lnTo>
                <a:lnTo>
                  <a:pt x="4173029" y="927100"/>
                </a:lnTo>
                <a:lnTo>
                  <a:pt x="4142740" y="876300"/>
                </a:lnTo>
                <a:lnTo>
                  <a:pt x="4111650" y="838200"/>
                </a:lnTo>
                <a:lnTo>
                  <a:pt x="4079786" y="800100"/>
                </a:lnTo>
                <a:lnTo>
                  <a:pt x="4047147" y="762000"/>
                </a:lnTo>
                <a:lnTo>
                  <a:pt x="4013758" y="736600"/>
                </a:lnTo>
                <a:lnTo>
                  <a:pt x="3979634" y="698500"/>
                </a:lnTo>
                <a:lnTo>
                  <a:pt x="3944797" y="660400"/>
                </a:lnTo>
                <a:lnTo>
                  <a:pt x="3909250" y="622300"/>
                </a:lnTo>
                <a:lnTo>
                  <a:pt x="3873030" y="596900"/>
                </a:lnTo>
                <a:lnTo>
                  <a:pt x="3848430" y="571500"/>
                </a:lnTo>
                <a:lnTo>
                  <a:pt x="3836136" y="558800"/>
                </a:lnTo>
                <a:lnTo>
                  <a:pt x="3798582" y="533400"/>
                </a:lnTo>
                <a:lnTo>
                  <a:pt x="3760406" y="495300"/>
                </a:lnTo>
                <a:lnTo>
                  <a:pt x="3721595" y="469900"/>
                </a:lnTo>
                <a:lnTo>
                  <a:pt x="3682187" y="431800"/>
                </a:lnTo>
                <a:lnTo>
                  <a:pt x="3642182" y="406400"/>
                </a:lnTo>
                <a:lnTo>
                  <a:pt x="3575050" y="364655"/>
                </a:lnTo>
                <a:lnTo>
                  <a:pt x="3575050" y="800100"/>
                </a:lnTo>
                <a:lnTo>
                  <a:pt x="3317760" y="800100"/>
                </a:lnTo>
                <a:lnTo>
                  <a:pt x="3300971" y="749300"/>
                </a:lnTo>
                <a:lnTo>
                  <a:pt x="3283813" y="711200"/>
                </a:lnTo>
                <a:lnTo>
                  <a:pt x="3266275" y="660400"/>
                </a:lnTo>
                <a:lnTo>
                  <a:pt x="3248342" y="609600"/>
                </a:lnTo>
                <a:lnTo>
                  <a:pt x="3229991" y="571500"/>
                </a:lnTo>
                <a:lnTo>
                  <a:pt x="3320389" y="622300"/>
                </a:lnTo>
                <a:lnTo>
                  <a:pt x="3408159" y="673100"/>
                </a:lnTo>
                <a:lnTo>
                  <a:pt x="3450996" y="711200"/>
                </a:lnTo>
                <a:lnTo>
                  <a:pt x="3493097" y="736600"/>
                </a:lnTo>
                <a:lnTo>
                  <a:pt x="3534460" y="762000"/>
                </a:lnTo>
                <a:lnTo>
                  <a:pt x="3575050" y="800100"/>
                </a:lnTo>
                <a:lnTo>
                  <a:pt x="3575050" y="364655"/>
                </a:lnTo>
                <a:lnTo>
                  <a:pt x="3476637" y="304800"/>
                </a:lnTo>
                <a:lnTo>
                  <a:pt x="3390760" y="254000"/>
                </a:lnTo>
                <a:lnTo>
                  <a:pt x="3345015" y="228600"/>
                </a:lnTo>
                <a:lnTo>
                  <a:pt x="3298812" y="215900"/>
                </a:lnTo>
                <a:lnTo>
                  <a:pt x="3205149" y="165100"/>
                </a:lnTo>
                <a:lnTo>
                  <a:pt x="3182086" y="158927"/>
                </a:lnTo>
                <a:lnTo>
                  <a:pt x="3182086" y="1625600"/>
                </a:lnTo>
                <a:lnTo>
                  <a:pt x="2485656" y="1625600"/>
                </a:lnTo>
                <a:lnTo>
                  <a:pt x="2485656" y="1155700"/>
                </a:lnTo>
                <a:lnTo>
                  <a:pt x="3064306" y="1155700"/>
                </a:lnTo>
                <a:lnTo>
                  <a:pt x="3078086" y="1193800"/>
                </a:lnTo>
                <a:lnTo>
                  <a:pt x="3091434" y="1244600"/>
                </a:lnTo>
                <a:lnTo>
                  <a:pt x="3104362" y="1295400"/>
                </a:lnTo>
                <a:lnTo>
                  <a:pt x="3116846" y="1333500"/>
                </a:lnTo>
                <a:lnTo>
                  <a:pt x="3128886" y="1384300"/>
                </a:lnTo>
                <a:lnTo>
                  <a:pt x="3140468" y="1435100"/>
                </a:lnTo>
                <a:lnTo>
                  <a:pt x="3151594" y="1473200"/>
                </a:lnTo>
                <a:lnTo>
                  <a:pt x="3162236" y="1524000"/>
                </a:lnTo>
                <a:lnTo>
                  <a:pt x="3172409" y="1574800"/>
                </a:lnTo>
                <a:lnTo>
                  <a:pt x="3182086" y="1625600"/>
                </a:lnTo>
                <a:lnTo>
                  <a:pt x="3182086" y="158927"/>
                </a:lnTo>
                <a:lnTo>
                  <a:pt x="3157715" y="152400"/>
                </a:lnTo>
                <a:lnTo>
                  <a:pt x="3109912" y="127000"/>
                </a:lnTo>
                <a:lnTo>
                  <a:pt x="2943504" y="84010"/>
                </a:lnTo>
                <a:lnTo>
                  <a:pt x="2943504" y="800100"/>
                </a:lnTo>
                <a:lnTo>
                  <a:pt x="2485656" y="800100"/>
                </a:lnTo>
                <a:lnTo>
                  <a:pt x="2485656" y="355600"/>
                </a:lnTo>
                <a:lnTo>
                  <a:pt x="2533002" y="355600"/>
                </a:lnTo>
                <a:lnTo>
                  <a:pt x="2580182" y="368300"/>
                </a:lnTo>
                <a:lnTo>
                  <a:pt x="2627198" y="368300"/>
                </a:lnTo>
                <a:lnTo>
                  <a:pt x="2674061" y="381000"/>
                </a:lnTo>
                <a:lnTo>
                  <a:pt x="2720771" y="381000"/>
                </a:lnTo>
                <a:lnTo>
                  <a:pt x="2767317" y="393700"/>
                </a:lnTo>
                <a:lnTo>
                  <a:pt x="2788907" y="444500"/>
                </a:lnTo>
                <a:lnTo>
                  <a:pt x="2809951" y="482600"/>
                </a:lnTo>
                <a:lnTo>
                  <a:pt x="2830461" y="533400"/>
                </a:lnTo>
                <a:lnTo>
                  <a:pt x="2850477" y="571500"/>
                </a:lnTo>
                <a:lnTo>
                  <a:pt x="2869996" y="622300"/>
                </a:lnTo>
                <a:lnTo>
                  <a:pt x="2889034" y="660400"/>
                </a:lnTo>
                <a:lnTo>
                  <a:pt x="2907627" y="711200"/>
                </a:lnTo>
                <a:lnTo>
                  <a:pt x="2925775" y="749300"/>
                </a:lnTo>
                <a:lnTo>
                  <a:pt x="2943504" y="800100"/>
                </a:lnTo>
                <a:lnTo>
                  <a:pt x="2943504" y="84010"/>
                </a:lnTo>
                <a:lnTo>
                  <a:pt x="2716669" y="25400"/>
                </a:lnTo>
                <a:lnTo>
                  <a:pt x="2666479" y="25400"/>
                </a:lnTo>
                <a:lnTo>
                  <a:pt x="2616123" y="12700"/>
                </a:lnTo>
                <a:lnTo>
                  <a:pt x="2565616" y="12700"/>
                </a:lnTo>
                <a:lnTo>
                  <a:pt x="2515006" y="0"/>
                </a:lnTo>
                <a:lnTo>
                  <a:pt x="2135047" y="0"/>
                </a:lnTo>
                <a:lnTo>
                  <a:pt x="2135047" y="355600"/>
                </a:lnTo>
                <a:lnTo>
                  <a:pt x="2135047" y="800100"/>
                </a:lnTo>
                <a:lnTo>
                  <a:pt x="2135047" y="1155700"/>
                </a:lnTo>
                <a:lnTo>
                  <a:pt x="2135047" y="1625600"/>
                </a:lnTo>
                <a:lnTo>
                  <a:pt x="1419682" y="1625600"/>
                </a:lnTo>
                <a:lnTo>
                  <a:pt x="1430274" y="1574800"/>
                </a:lnTo>
                <a:lnTo>
                  <a:pt x="1441361" y="1524000"/>
                </a:lnTo>
                <a:lnTo>
                  <a:pt x="1452905" y="1473200"/>
                </a:lnTo>
                <a:lnTo>
                  <a:pt x="1464919" y="1435100"/>
                </a:lnTo>
                <a:lnTo>
                  <a:pt x="1477403" y="1384300"/>
                </a:lnTo>
                <a:lnTo>
                  <a:pt x="1490345" y="1333500"/>
                </a:lnTo>
                <a:lnTo>
                  <a:pt x="1503743" y="1295400"/>
                </a:lnTo>
                <a:lnTo>
                  <a:pt x="1517586" y="1244600"/>
                </a:lnTo>
                <a:lnTo>
                  <a:pt x="1531861" y="1193800"/>
                </a:lnTo>
                <a:lnTo>
                  <a:pt x="1546593" y="1155700"/>
                </a:lnTo>
                <a:lnTo>
                  <a:pt x="2135047" y="1155700"/>
                </a:lnTo>
                <a:lnTo>
                  <a:pt x="2135047" y="800100"/>
                </a:lnTo>
                <a:lnTo>
                  <a:pt x="1675523" y="800100"/>
                </a:lnTo>
                <a:lnTo>
                  <a:pt x="1694383" y="749300"/>
                </a:lnTo>
                <a:lnTo>
                  <a:pt x="1713687" y="711200"/>
                </a:lnTo>
                <a:lnTo>
                  <a:pt x="1733473" y="660400"/>
                </a:lnTo>
                <a:lnTo>
                  <a:pt x="1753743" y="622300"/>
                </a:lnTo>
                <a:lnTo>
                  <a:pt x="1769351" y="584200"/>
                </a:lnTo>
                <a:lnTo>
                  <a:pt x="1774558" y="571500"/>
                </a:lnTo>
                <a:lnTo>
                  <a:pt x="1795919" y="533400"/>
                </a:lnTo>
                <a:lnTo>
                  <a:pt x="1817865" y="482600"/>
                </a:lnTo>
                <a:lnTo>
                  <a:pt x="1840433" y="444500"/>
                </a:lnTo>
                <a:lnTo>
                  <a:pt x="1863636" y="393700"/>
                </a:lnTo>
                <a:lnTo>
                  <a:pt x="1917484" y="381000"/>
                </a:lnTo>
                <a:lnTo>
                  <a:pt x="1971548" y="381000"/>
                </a:lnTo>
                <a:lnTo>
                  <a:pt x="2080323" y="355600"/>
                </a:lnTo>
                <a:lnTo>
                  <a:pt x="2135047" y="355600"/>
                </a:lnTo>
                <a:lnTo>
                  <a:pt x="2135047" y="0"/>
                </a:lnTo>
                <a:lnTo>
                  <a:pt x="2109597" y="0"/>
                </a:lnTo>
                <a:lnTo>
                  <a:pt x="2059571" y="12700"/>
                </a:lnTo>
                <a:lnTo>
                  <a:pt x="2009673" y="12700"/>
                </a:lnTo>
                <a:lnTo>
                  <a:pt x="1959914" y="25400"/>
                </a:lnTo>
                <a:lnTo>
                  <a:pt x="1910321" y="25400"/>
                </a:lnTo>
                <a:lnTo>
                  <a:pt x="1569580" y="114300"/>
                </a:lnTo>
                <a:lnTo>
                  <a:pt x="1522069" y="139700"/>
                </a:lnTo>
                <a:lnTo>
                  <a:pt x="1428089" y="165100"/>
                </a:lnTo>
                <a:lnTo>
                  <a:pt x="1374775" y="194411"/>
                </a:lnTo>
                <a:lnTo>
                  <a:pt x="1374775" y="584200"/>
                </a:lnTo>
                <a:lnTo>
                  <a:pt x="1356753" y="622300"/>
                </a:lnTo>
                <a:lnTo>
                  <a:pt x="1339113" y="673100"/>
                </a:lnTo>
                <a:lnTo>
                  <a:pt x="1321816" y="711200"/>
                </a:lnTo>
                <a:lnTo>
                  <a:pt x="1304874" y="762000"/>
                </a:lnTo>
                <a:lnTo>
                  <a:pt x="1288275" y="800100"/>
                </a:lnTo>
                <a:lnTo>
                  <a:pt x="1168311" y="800100"/>
                </a:lnTo>
                <a:lnTo>
                  <a:pt x="1168311" y="1155700"/>
                </a:lnTo>
                <a:lnTo>
                  <a:pt x="1154633" y="1193800"/>
                </a:lnTo>
                <a:lnTo>
                  <a:pt x="1141374" y="1244600"/>
                </a:lnTo>
                <a:lnTo>
                  <a:pt x="1128534" y="1295400"/>
                </a:lnTo>
                <a:lnTo>
                  <a:pt x="1116126" y="1333500"/>
                </a:lnTo>
                <a:lnTo>
                  <a:pt x="1104150" y="1384300"/>
                </a:lnTo>
                <a:lnTo>
                  <a:pt x="1092606" y="1435100"/>
                </a:lnTo>
                <a:lnTo>
                  <a:pt x="1081519" y="1473200"/>
                </a:lnTo>
                <a:lnTo>
                  <a:pt x="1070864" y="1524000"/>
                </a:lnTo>
                <a:lnTo>
                  <a:pt x="1060678" y="1574800"/>
                </a:lnTo>
                <a:lnTo>
                  <a:pt x="1050950" y="1625600"/>
                </a:lnTo>
                <a:lnTo>
                  <a:pt x="995845" y="1612900"/>
                </a:lnTo>
                <a:lnTo>
                  <a:pt x="830453" y="1612900"/>
                </a:lnTo>
                <a:lnTo>
                  <a:pt x="775373" y="1625600"/>
                </a:lnTo>
                <a:lnTo>
                  <a:pt x="726084" y="1625600"/>
                </a:lnTo>
                <a:lnTo>
                  <a:pt x="680529" y="1638300"/>
                </a:lnTo>
                <a:lnTo>
                  <a:pt x="640588" y="1676400"/>
                </a:lnTo>
                <a:lnTo>
                  <a:pt x="608152" y="1714500"/>
                </a:lnTo>
                <a:lnTo>
                  <a:pt x="585089" y="1752600"/>
                </a:lnTo>
                <a:lnTo>
                  <a:pt x="573278" y="1803400"/>
                </a:lnTo>
                <a:lnTo>
                  <a:pt x="570801" y="1841500"/>
                </a:lnTo>
                <a:lnTo>
                  <a:pt x="570623" y="1879600"/>
                </a:lnTo>
                <a:lnTo>
                  <a:pt x="571474" y="1917700"/>
                </a:lnTo>
                <a:lnTo>
                  <a:pt x="572046" y="1955800"/>
                </a:lnTo>
                <a:lnTo>
                  <a:pt x="572046" y="2108200"/>
                </a:lnTo>
                <a:lnTo>
                  <a:pt x="360324" y="2108200"/>
                </a:lnTo>
                <a:lnTo>
                  <a:pt x="366052" y="2057400"/>
                </a:lnTo>
                <a:lnTo>
                  <a:pt x="373024" y="2006600"/>
                </a:lnTo>
                <a:lnTo>
                  <a:pt x="381254" y="1955800"/>
                </a:lnTo>
                <a:lnTo>
                  <a:pt x="390715" y="1905000"/>
                </a:lnTo>
                <a:lnTo>
                  <a:pt x="401408" y="1866900"/>
                </a:lnTo>
                <a:lnTo>
                  <a:pt x="413296" y="1816100"/>
                </a:lnTo>
                <a:lnTo>
                  <a:pt x="426389" y="1765300"/>
                </a:lnTo>
                <a:lnTo>
                  <a:pt x="440651" y="1714500"/>
                </a:lnTo>
                <a:lnTo>
                  <a:pt x="456095" y="1676400"/>
                </a:lnTo>
                <a:lnTo>
                  <a:pt x="472681" y="1625600"/>
                </a:lnTo>
                <a:lnTo>
                  <a:pt x="490423" y="1574800"/>
                </a:lnTo>
                <a:lnTo>
                  <a:pt x="509282" y="1536700"/>
                </a:lnTo>
                <a:lnTo>
                  <a:pt x="529259" y="1485900"/>
                </a:lnTo>
                <a:lnTo>
                  <a:pt x="550329" y="1447800"/>
                </a:lnTo>
                <a:lnTo>
                  <a:pt x="572490" y="1397000"/>
                </a:lnTo>
                <a:lnTo>
                  <a:pt x="595718" y="1358900"/>
                </a:lnTo>
                <a:lnTo>
                  <a:pt x="620014" y="1320800"/>
                </a:lnTo>
                <a:lnTo>
                  <a:pt x="645350" y="1270000"/>
                </a:lnTo>
                <a:lnTo>
                  <a:pt x="671728" y="1231900"/>
                </a:lnTo>
                <a:lnTo>
                  <a:pt x="699109" y="1193800"/>
                </a:lnTo>
                <a:lnTo>
                  <a:pt x="727506" y="1155700"/>
                </a:lnTo>
                <a:lnTo>
                  <a:pt x="1168311" y="1155700"/>
                </a:lnTo>
                <a:lnTo>
                  <a:pt x="1168311" y="800100"/>
                </a:lnTo>
                <a:lnTo>
                  <a:pt x="1059573" y="800100"/>
                </a:lnTo>
                <a:lnTo>
                  <a:pt x="1096810" y="774700"/>
                </a:lnTo>
                <a:lnTo>
                  <a:pt x="1134694" y="736600"/>
                </a:lnTo>
                <a:lnTo>
                  <a:pt x="1173213" y="711200"/>
                </a:lnTo>
                <a:lnTo>
                  <a:pt x="1212354" y="685800"/>
                </a:lnTo>
                <a:lnTo>
                  <a:pt x="1292415" y="635000"/>
                </a:lnTo>
                <a:lnTo>
                  <a:pt x="1374775" y="584200"/>
                </a:lnTo>
                <a:lnTo>
                  <a:pt x="1374775" y="194411"/>
                </a:lnTo>
                <a:lnTo>
                  <a:pt x="1335684" y="215900"/>
                </a:lnTo>
                <a:lnTo>
                  <a:pt x="1290116" y="228600"/>
                </a:lnTo>
                <a:lnTo>
                  <a:pt x="1156208" y="304800"/>
                </a:lnTo>
                <a:lnTo>
                  <a:pt x="1069479" y="355600"/>
                </a:lnTo>
                <a:lnTo>
                  <a:pt x="1026947" y="381000"/>
                </a:lnTo>
                <a:lnTo>
                  <a:pt x="985012" y="419100"/>
                </a:lnTo>
                <a:lnTo>
                  <a:pt x="902995" y="469900"/>
                </a:lnTo>
                <a:lnTo>
                  <a:pt x="862952" y="508000"/>
                </a:lnTo>
                <a:lnTo>
                  <a:pt x="823582" y="533400"/>
                </a:lnTo>
                <a:lnTo>
                  <a:pt x="784898" y="571500"/>
                </a:lnTo>
                <a:lnTo>
                  <a:pt x="746925" y="609600"/>
                </a:lnTo>
                <a:lnTo>
                  <a:pt x="709676" y="635000"/>
                </a:lnTo>
                <a:lnTo>
                  <a:pt x="673176" y="673100"/>
                </a:lnTo>
                <a:lnTo>
                  <a:pt x="637438" y="711200"/>
                </a:lnTo>
                <a:lnTo>
                  <a:pt x="602475" y="749300"/>
                </a:lnTo>
                <a:lnTo>
                  <a:pt x="568325" y="787400"/>
                </a:lnTo>
                <a:lnTo>
                  <a:pt x="535000" y="825500"/>
                </a:lnTo>
                <a:lnTo>
                  <a:pt x="502500" y="863600"/>
                </a:lnTo>
                <a:lnTo>
                  <a:pt x="470877" y="914400"/>
                </a:lnTo>
                <a:lnTo>
                  <a:pt x="440118" y="952500"/>
                </a:lnTo>
                <a:lnTo>
                  <a:pt x="410273" y="990600"/>
                </a:lnTo>
                <a:lnTo>
                  <a:pt x="381330" y="1028700"/>
                </a:lnTo>
                <a:lnTo>
                  <a:pt x="353326" y="1079500"/>
                </a:lnTo>
                <a:lnTo>
                  <a:pt x="326288" y="1117600"/>
                </a:lnTo>
                <a:lnTo>
                  <a:pt x="300215" y="1168400"/>
                </a:lnTo>
                <a:lnTo>
                  <a:pt x="275132" y="1206500"/>
                </a:lnTo>
                <a:lnTo>
                  <a:pt x="251612" y="1257300"/>
                </a:lnTo>
                <a:lnTo>
                  <a:pt x="229095" y="1308100"/>
                </a:lnTo>
                <a:lnTo>
                  <a:pt x="207594" y="1346200"/>
                </a:lnTo>
                <a:lnTo>
                  <a:pt x="187109" y="1397000"/>
                </a:lnTo>
                <a:lnTo>
                  <a:pt x="167652" y="1435100"/>
                </a:lnTo>
                <a:lnTo>
                  <a:pt x="149225" y="1485900"/>
                </a:lnTo>
                <a:lnTo>
                  <a:pt x="131838" y="1536700"/>
                </a:lnTo>
                <a:lnTo>
                  <a:pt x="115493" y="1587500"/>
                </a:lnTo>
                <a:lnTo>
                  <a:pt x="100203" y="1625600"/>
                </a:lnTo>
                <a:lnTo>
                  <a:pt x="85966" y="1676400"/>
                </a:lnTo>
                <a:lnTo>
                  <a:pt x="72796" y="1727200"/>
                </a:lnTo>
                <a:lnTo>
                  <a:pt x="60693" y="1778000"/>
                </a:lnTo>
                <a:lnTo>
                  <a:pt x="49669" y="1828800"/>
                </a:lnTo>
                <a:lnTo>
                  <a:pt x="39725" y="1879600"/>
                </a:lnTo>
                <a:lnTo>
                  <a:pt x="30886" y="1930400"/>
                </a:lnTo>
                <a:lnTo>
                  <a:pt x="23126" y="1981200"/>
                </a:lnTo>
                <a:lnTo>
                  <a:pt x="16471" y="2032000"/>
                </a:lnTo>
                <a:lnTo>
                  <a:pt x="10934" y="2082800"/>
                </a:lnTo>
                <a:lnTo>
                  <a:pt x="6515" y="2133600"/>
                </a:lnTo>
                <a:lnTo>
                  <a:pt x="3213" y="2184400"/>
                </a:lnTo>
                <a:lnTo>
                  <a:pt x="1028" y="2235200"/>
                </a:lnTo>
                <a:lnTo>
                  <a:pt x="0" y="2286000"/>
                </a:lnTo>
                <a:lnTo>
                  <a:pt x="101" y="2336800"/>
                </a:lnTo>
                <a:lnTo>
                  <a:pt x="1346" y="2387600"/>
                </a:lnTo>
                <a:lnTo>
                  <a:pt x="3733" y="2438400"/>
                </a:lnTo>
                <a:lnTo>
                  <a:pt x="7251" y="2489200"/>
                </a:lnTo>
                <a:lnTo>
                  <a:pt x="11887" y="2540000"/>
                </a:lnTo>
                <a:lnTo>
                  <a:pt x="17627" y="2590800"/>
                </a:lnTo>
                <a:lnTo>
                  <a:pt x="24485" y="2641600"/>
                </a:lnTo>
                <a:lnTo>
                  <a:pt x="32448" y="2692400"/>
                </a:lnTo>
                <a:lnTo>
                  <a:pt x="41490" y="2730500"/>
                </a:lnTo>
                <a:lnTo>
                  <a:pt x="51625" y="2781300"/>
                </a:lnTo>
                <a:lnTo>
                  <a:pt x="62826" y="2832100"/>
                </a:lnTo>
                <a:lnTo>
                  <a:pt x="75107" y="2882900"/>
                </a:lnTo>
                <a:lnTo>
                  <a:pt x="88442" y="2933700"/>
                </a:lnTo>
                <a:lnTo>
                  <a:pt x="102831" y="2984500"/>
                </a:lnTo>
                <a:lnTo>
                  <a:pt x="118262" y="3035300"/>
                </a:lnTo>
                <a:lnTo>
                  <a:pt x="134747" y="3073400"/>
                </a:lnTo>
                <a:lnTo>
                  <a:pt x="152247" y="3124200"/>
                </a:lnTo>
                <a:lnTo>
                  <a:pt x="170776" y="3175000"/>
                </a:lnTo>
                <a:lnTo>
                  <a:pt x="190322" y="3213100"/>
                </a:lnTo>
                <a:lnTo>
                  <a:pt x="210883" y="3263900"/>
                </a:lnTo>
                <a:lnTo>
                  <a:pt x="232448" y="3314700"/>
                </a:lnTo>
                <a:lnTo>
                  <a:pt x="254990" y="3352800"/>
                </a:lnTo>
                <a:lnTo>
                  <a:pt x="278536" y="3403600"/>
                </a:lnTo>
                <a:lnTo>
                  <a:pt x="303047" y="3441700"/>
                </a:lnTo>
                <a:lnTo>
                  <a:pt x="328536" y="3492500"/>
                </a:lnTo>
                <a:lnTo>
                  <a:pt x="354990" y="3530600"/>
                </a:lnTo>
                <a:lnTo>
                  <a:pt x="383032" y="3568700"/>
                </a:lnTo>
                <a:lnTo>
                  <a:pt x="412013" y="3619500"/>
                </a:lnTo>
                <a:lnTo>
                  <a:pt x="441896" y="3657600"/>
                </a:lnTo>
                <a:lnTo>
                  <a:pt x="472655" y="3695700"/>
                </a:lnTo>
                <a:lnTo>
                  <a:pt x="504291" y="3733800"/>
                </a:lnTo>
                <a:lnTo>
                  <a:pt x="536778" y="3784600"/>
                </a:lnTo>
                <a:lnTo>
                  <a:pt x="570090" y="3822700"/>
                </a:lnTo>
                <a:lnTo>
                  <a:pt x="604227" y="3860800"/>
                </a:lnTo>
                <a:lnTo>
                  <a:pt x="639152" y="3898900"/>
                </a:lnTo>
                <a:lnTo>
                  <a:pt x="674852" y="3924300"/>
                </a:lnTo>
                <a:lnTo>
                  <a:pt x="711314" y="3962400"/>
                </a:lnTo>
                <a:lnTo>
                  <a:pt x="748525" y="4000500"/>
                </a:lnTo>
                <a:lnTo>
                  <a:pt x="786460" y="4038600"/>
                </a:lnTo>
                <a:lnTo>
                  <a:pt x="825093" y="4064000"/>
                </a:lnTo>
                <a:lnTo>
                  <a:pt x="864412" y="4102100"/>
                </a:lnTo>
                <a:lnTo>
                  <a:pt x="904392" y="4127500"/>
                </a:lnTo>
                <a:lnTo>
                  <a:pt x="945032" y="4165600"/>
                </a:lnTo>
                <a:lnTo>
                  <a:pt x="1028192" y="4216400"/>
                </a:lnTo>
                <a:lnTo>
                  <a:pt x="1070673" y="4241800"/>
                </a:lnTo>
                <a:lnTo>
                  <a:pt x="1113739" y="4279900"/>
                </a:lnTo>
                <a:lnTo>
                  <a:pt x="1201508" y="4330700"/>
                </a:lnTo>
                <a:lnTo>
                  <a:pt x="1245768" y="4343400"/>
                </a:lnTo>
                <a:lnTo>
                  <a:pt x="1381175" y="4419600"/>
                </a:lnTo>
                <a:lnTo>
                  <a:pt x="1427124" y="4432300"/>
                </a:lnTo>
                <a:lnTo>
                  <a:pt x="1473454" y="4457700"/>
                </a:lnTo>
                <a:lnTo>
                  <a:pt x="1567167" y="4483100"/>
                </a:lnTo>
                <a:lnTo>
                  <a:pt x="1614500" y="4508500"/>
                </a:lnTo>
                <a:lnTo>
                  <a:pt x="1806638" y="4559300"/>
                </a:lnTo>
                <a:lnTo>
                  <a:pt x="1855266" y="4559300"/>
                </a:lnTo>
                <a:lnTo>
                  <a:pt x="1953120" y="4584700"/>
                </a:lnTo>
                <a:lnTo>
                  <a:pt x="2002294" y="4584700"/>
                </a:lnTo>
                <a:lnTo>
                  <a:pt x="2051608" y="4597400"/>
                </a:lnTo>
                <a:lnTo>
                  <a:pt x="2101049" y="4597400"/>
                </a:lnTo>
                <a:lnTo>
                  <a:pt x="2150592" y="4610100"/>
                </a:lnTo>
                <a:lnTo>
                  <a:pt x="2498382" y="4610100"/>
                </a:lnTo>
                <a:lnTo>
                  <a:pt x="2547861" y="4597400"/>
                </a:lnTo>
                <a:lnTo>
                  <a:pt x="2597226" y="4597400"/>
                </a:lnTo>
                <a:lnTo>
                  <a:pt x="2646489" y="4584700"/>
                </a:lnTo>
                <a:lnTo>
                  <a:pt x="2695613" y="4584700"/>
                </a:lnTo>
                <a:lnTo>
                  <a:pt x="2793403" y="4559300"/>
                </a:lnTo>
                <a:lnTo>
                  <a:pt x="2803550" y="4559300"/>
                </a:lnTo>
                <a:lnTo>
                  <a:pt x="2812364" y="4546600"/>
                </a:lnTo>
                <a:lnTo>
                  <a:pt x="2818257" y="4533900"/>
                </a:lnTo>
                <a:lnTo>
                  <a:pt x="2819666" y="4521200"/>
                </a:lnTo>
                <a:lnTo>
                  <a:pt x="2785859" y="4254500"/>
                </a:lnTo>
                <a:lnTo>
                  <a:pt x="2781020" y="4229100"/>
                </a:lnTo>
                <a:lnTo>
                  <a:pt x="2771444" y="4216400"/>
                </a:lnTo>
                <a:lnTo>
                  <a:pt x="2740596" y="4216400"/>
                </a:lnTo>
                <a:lnTo>
                  <a:pt x="2689949" y="4229100"/>
                </a:lnTo>
                <a:lnTo>
                  <a:pt x="2639136" y="4229100"/>
                </a:lnTo>
                <a:lnTo>
                  <a:pt x="2588158" y="4241800"/>
                </a:lnTo>
                <a:lnTo>
                  <a:pt x="2537002" y="4241800"/>
                </a:lnTo>
                <a:lnTo>
                  <a:pt x="2485656" y="4254500"/>
                </a:lnTo>
                <a:lnTo>
                  <a:pt x="2485656" y="3683000"/>
                </a:lnTo>
                <a:lnTo>
                  <a:pt x="2689555" y="3683000"/>
                </a:lnTo>
                <a:lnTo>
                  <a:pt x="2701594" y="3670300"/>
                </a:lnTo>
                <a:lnTo>
                  <a:pt x="2709888" y="3657600"/>
                </a:lnTo>
                <a:lnTo>
                  <a:pt x="2711983" y="3644900"/>
                </a:lnTo>
                <a:lnTo>
                  <a:pt x="2678087" y="3365500"/>
                </a:lnTo>
                <a:lnTo>
                  <a:pt x="2674480" y="3352800"/>
                </a:lnTo>
                <a:lnTo>
                  <a:pt x="2667304" y="3340100"/>
                </a:lnTo>
                <a:lnTo>
                  <a:pt x="2656586" y="3327400"/>
                </a:lnTo>
                <a:lnTo>
                  <a:pt x="2485656" y="3327400"/>
                </a:lnTo>
                <a:lnTo>
                  <a:pt x="2485656" y="2882900"/>
                </a:lnTo>
                <a:lnTo>
                  <a:pt x="3238398" y="2882900"/>
                </a:lnTo>
                <a:lnTo>
                  <a:pt x="3231324" y="2933700"/>
                </a:lnTo>
                <a:lnTo>
                  <a:pt x="3223450" y="2984500"/>
                </a:lnTo>
                <a:lnTo>
                  <a:pt x="3214801" y="3035300"/>
                </a:lnTo>
                <a:lnTo>
                  <a:pt x="3205391" y="3086100"/>
                </a:lnTo>
                <a:lnTo>
                  <a:pt x="3195256" y="3136900"/>
                </a:lnTo>
                <a:lnTo>
                  <a:pt x="3194621" y="3149600"/>
                </a:lnTo>
                <a:lnTo>
                  <a:pt x="3199041" y="3162300"/>
                </a:lnTo>
                <a:lnTo>
                  <a:pt x="3207816" y="3175000"/>
                </a:lnTo>
                <a:lnTo>
                  <a:pt x="3220237" y="3187700"/>
                </a:lnTo>
                <a:lnTo>
                  <a:pt x="3479279" y="3302000"/>
                </a:lnTo>
                <a:lnTo>
                  <a:pt x="3492931" y="3302000"/>
                </a:lnTo>
                <a:lnTo>
                  <a:pt x="3506292" y="3289300"/>
                </a:lnTo>
                <a:lnTo>
                  <a:pt x="3517150" y="3289300"/>
                </a:lnTo>
                <a:lnTo>
                  <a:pt x="3523272" y="3276600"/>
                </a:lnTo>
                <a:lnTo>
                  <a:pt x="3533749" y="3225800"/>
                </a:lnTo>
                <a:lnTo>
                  <a:pt x="3543579" y="3175000"/>
                </a:lnTo>
                <a:lnTo>
                  <a:pt x="3552774" y="3124200"/>
                </a:lnTo>
                <a:lnTo>
                  <a:pt x="3561321" y="3086100"/>
                </a:lnTo>
                <a:lnTo>
                  <a:pt x="3569246" y="3035300"/>
                </a:lnTo>
                <a:lnTo>
                  <a:pt x="3576548" y="2984500"/>
                </a:lnTo>
                <a:lnTo>
                  <a:pt x="3583241" y="2933700"/>
                </a:lnTo>
                <a:lnTo>
                  <a:pt x="3589324" y="2882900"/>
                </a:lnTo>
                <a:lnTo>
                  <a:pt x="3646322" y="2882900"/>
                </a:lnTo>
                <a:lnTo>
                  <a:pt x="3703320" y="2895600"/>
                </a:lnTo>
                <a:lnTo>
                  <a:pt x="3760317" y="2895600"/>
                </a:lnTo>
                <a:lnTo>
                  <a:pt x="3817289" y="2882900"/>
                </a:lnTo>
                <a:lnTo>
                  <a:pt x="3866654" y="2882900"/>
                </a:lnTo>
                <a:lnTo>
                  <a:pt x="3912501" y="2857500"/>
                </a:lnTo>
                <a:lnTo>
                  <a:pt x="3952824" y="2832100"/>
                </a:lnTo>
                <a:lnTo>
                  <a:pt x="3985641" y="2794000"/>
                </a:lnTo>
                <a:lnTo>
                  <a:pt x="4008958" y="2755900"/>
                </a:lnTo>
                <a:lnTo>
                  <a:pt x="4018064" y="2717800"/>
                </a:lnTo>
                <a:lnTo>
                  <a:pt x="4021302" y="2679700"/>
                </a:lnTo>
                <a:lnTo>
                  <a:pt x="4021328" y="2641600"/>
                </a:lnTo>
                <a:lnTo>
                  <a:pt x="4021137" y="2628900"/>
                </a:lnTo>
                <a:lnTo>
                  <a:pt x="4020743" y="2603500"/>
                </a:lnTo>
                <a:lnTo>
                  <a:pt x="4020743" y="2476500"/>
                </a:lnTo>
                <a:lnTo>
                  <a:pt x="4276750" y="2476500"/>
                </a:lnTo>
                <a:lnTo>
                  <a:pt x="4271594" y="2527300"/>
                </a:lnTo>
                <a:lnTo>
                  <a:pt x="4265104" y="2578100"/>
                </a:lnTo>
                <a:lnTo>
                  <a:pt x="4257306" y="2628900"/>
                </a:lnTo>
                <a:lnTo>
                  <a:pt x="4248213" y="2667000"/>
                </a:lnTo>
                <a:lnTo>
                  <a:pt x="4237837" y="2717800"/>
                </a:lnTo>
                <a:lnTo>
                  <a:pt x="4226179" y="2768600"/>
                </a:lnTo>
                <a:lnTo>
                  <a:pt x="4213263" y="2819400"/>
                </a:lnTo>
                <a:lnTo>
                  <a:pt x="4199102" y="2870200"/>
                </a:lnTo>
                <a:lnTo>
                  <a:pt x="4183697" y="2921000"/>
                </a:lnTo>
                <a:lnTo>
                  <a:pt x="4167060" y="2959100"/>
                </a:lnTo>
                <a:lnTo>
                  <a:pt x="4149229" y="3009900"/>
                </a:lnTo>
                <a:lnTo>
                  <a:pt x="4130179" y="3060700"/>
                </a:lnTo>
                <a:lnTo>
                  <a:pt x="4109948" y="3111500"/>
                </a:lnTo>
                <a:lnTo>
                  <a:pt x="4088536" y="3149600"/>
                </a:lnTo>
                <a:lnTo>
                  <a:pt x="4065968" y="3200400"/>
                </a:lnTo>
                <a:lnTo>
                  <a:pt x="4042232" y="3238500"/>
                </a:lnTo>
                <a:lnTo>
                  <a:pt x="4017365" y="3289300"/>
                </a:lnTo>
                <a:lnTo>
                  <a:pt x="3991381" y="3327400"/>
                </a:lnTo>
                <a:lnTo>
                  <a:pt x="3729482" y="3327400"/>
                </a:lnTo>
                <a:lnTo>
                  <a:pt x="3704767" y="3340100"/>
                </a:lnTo>
                <a:lnTo>
                  <a:pt x="3695319" y="3352800"/>
                </a:lnTo>
                <a:lnTo>
                  <a:pt x="3700576" y="3378200"/>
                </a:lnTo>
                <a:lnTo>
                  <a:pt x="3719982" y="3403600"/>
                </a:lnTo>
                <a:lnTo>
                  <a:pt x="4198340" y="3606800"/>
                </a:lnTo>
                <a:lnTo>
                  <a:pt x="4231043" y="3606800"/>
                </a:lnTo>
                <a:lnTo>
                  <a:pt x="4238726" y="3594100"/>
                </a:lnTo>
                <a:lnTo>
                  <a:pt x="4266133" y="3556000"/>
                </a:lnTo>
                <a:lnTo>
                  <a:pt x="4292612" y="3505200"/>
                </a:lnTo>
                <a:lnTo>
                  <a:pt x="4318178" y="3467100"/>
                </a:lnTo>
                <a:lnTo>
                  <a:pt x="4342803" y="3416300"/>
                </a:lnTo>
                <a:lnTo>
                  <a:pt x="4366488" y="3378200"/>
                </a:lnTo>
                <a:lnTo>
                  <a:pt x="4389234" y="3340100"/>
                </a:lnTo>
                <a:lnTo>
                  <a:pt x="4411015" y="3289300"/>
                </a:lnTo>
                <a:lnTo>
                  <a:pt x="4431830" y="3251200"/>
                </a:lnTo>
                <a:lnTo>
                  <a:pt x="4451680" y="3200400"/>
                </a:lnTo>
                <a:lnTo>
                  <a:pt x="4470552" y="3149600"/>
                </a:lnTo>
                <a:lnTo>
                  <a:pt x="4488434" y="3111500"/>
                </a:lnTo>
                <a:lnTo>
                  <a:pt x="4505325" y="3060700"/>
                </a:lnTo>
                <a:lnTo>
                  <a:pt x="4521225" y="3009900"/>
                </a:lnTo>
                <a:lnTo>
                  <a:pt x="4536110" y="2971800"/>
                </a:lnTo>
                <a:lnTo>
                  <a:pt x="4549978" y="2921000"/>
                </a:lnTo>
                <a:lnTo>
                  <a:pt x="4562818" y="2870200"/>
                </a:lnTo>
                <a:lnTo>
                  <a:pt x="4574641" y="2819400"/>
                </a:lnTo>
                <a:lnTo>
                  <a:pt x="4585424" y="2768600"/>
                </a:lnTo>
                <a:lnTo>
                  <a:pt x="4595165" y="2717800"/>
                </a:lnTo>
                <a:lnTo>
                  <a:pt x="4603851" y="2679700"/>
                </a:lnTo>
                <a:lnTo>
                  <a:pt x="4611471" y="2628900"/>
                </a:lnTo>
                <a:lnTo>
                  <a:pt x="4618037" y="2578100"/>
                </a:lnTo>
                <a:lnTo>
                  <a:pt x="4623524" y="2527300"/>
                </a:lnTo>
                <a:lnTo>
                  <a:pt x="4627931" y="2476500"/>
                </a:lnTo>
                <a:lnTo>
                  <a:pt x="4631245" y="2425700"/>
                </a:lnTo>
                <a:lnTo>
                  <a:pt x="4633468" y="2374900"/>
                </a:lnTo>
                <a:lnTo>
                  <a:pt x="4634585" y="2324100"/>
                </a:lnTo>
                <a:lnTo>
                  <a:pt x="4634598" y="2273300"/>
                </a:lnTo>
                <a:close/>
              </a:path>
              <a:path w="4907280" h="5822315">
                <a:moveTo>
                  <a:pt x="4907165" y="5306453"/>
                </a:moveTo>
                <a:lnTo>
                  <a:pt x="4901831" y="5292776"/>
                </a:lnTo>
                <a:lnTo>
                  <a:pt x="4182948" y="4321340"/>
                </a:lnTo>
                <a:lnTo>
                  <a:pt x="4701286" y="3924147"/>
                </a:lnTo>
                <a:lnTo>
                  <a:pt x="4715129" y="3906875"/>
                </a:lnTo>
                <a:lnTo>
                  <a:pt x="4717821" y="3887533"/>
                </a:lnTo>
                <a:lnTo>
                  <a:pt x="4710100" y="3869575"/>
                </a:lnTo>
                <a:lnTo>
                  <a:pt x="4692739" y="3856456"/>
                </a:lnTo>
                <a:lnTo>
                  <a:pt x="2708630" y="2994736"/>
                </a:lnTo>
                <a:lnTo>
                  <a:pt x="2692755" y="2993542"/>
                </a:lnTo>
                <a:lnTo>
                  <a:pt x="2677503" y="3001022"/>
                </a:lnTo>
                <a:lnTo>
                  <a:pt x="2666492" y="3014294"/>
                </a:lnTo>
                <a:lnTo>
                  <a:pt x="2663367" y="3030448"/>
                </a:lnTo>
                <a:lnTo>
                  <a:pt x="2928988" y="5208930"/>
                </a:lnTo>
                <a:lnTo>
                  <a:pt x="2935211" y="5226837"/>
                </a:lnTo>
                <a:lnTo>
                  <a:pt x="2947822" y="5241087"/>
                </a:lnTo>
                <a:lnTo>
                  <a:pt x="2964472" y="5247259"/>
                </a:lnTo>
                <a:lnTo>
                  <a:pt x="2982785" y="5240909"/>
                </a:lnTo>
                <a:lnTo>
                  <a:pt x="3508286" y="4838268"/>
                </a:lnTo>
                <a:lnTo>
                  <a:pt x="4222458" y="5803379"/>
                </a:lnTo>
                <a:lnTo>
                  <a:pt x="4232237" y="5813437"/>
                </a:lnTo>
                <a:lnTo>
                  <a:pt x="4244556" y="5820397"/>
                </a:lnTo>
                <a:lnTo>
                  <a:pt x="4258068" y="5822175"/>
                </a:lnTo>
                <a:lnTo>
                  <a:pt x="4271391" y="5816701"/>
                </a:lnTo>
                <a:lnTo>
                  <a:pt x="4889017" y="5343449"/>
                </a:lnTo>
                <a:lnTo>
                  <a:pt x="4898707" y="5333428"/>
                </a:lnTo>
                <a:lnTo>
                  <a:pt x="4905451" y="5320550"/>
                </a:lnTo>
                <a:lnTo>
                  <a:pt x="4907165" y="53064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 rot="21480000">
            <a:off x="319398" y="339925"/>
            <a:ext cx="1842693" cy="502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54"/>
              </a:lnSpc>
            </a:pPr>
            <a:r>
              <a:rPr dirty="0" sz="3950" spc="28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950" spc="18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950" spc="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3950" spc="18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3950" spc="26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3950" spc="3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1480000">
            <a:off x="348961" y="829693"/>
            <a:ext cx="2709722" cy="5022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54"/>
              </a:lnSpc>
            </a:pPr>
            <a:r>
              <a:rPr dirty="0" sz="3950" spc="3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95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950" spc="120" b="1">
                <a:solidFill>
                  <a:srgbClr val="FFFFFF"/>
                </a:solidFill>
                <a:latin typeface="Arial"/>
                <a:cs typeface="Arial"/>
              </a:rPr>
              <a:t>discuss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4853" y="4837801"/>
            <a:ext cx="108304" cy="10830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328937" y="3204971"/>
            <a:ext cx="4765675" cy="19005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800" spc="275" b="1">
                <a:solidFill>
                  <a:srgbClr val="181818"/>
                </a:solidFill>
                <a:latin typeface="Trebuchet MS"/>
                <a:cs typeface="Trebuchet MS"/>
              </a:rPr>
              <a:t>Key</a:t>
            </a:r>
            <a:r>
              <a:rPr dirty="0" sz="4800" spc="-295" b="1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4800" spc="180" b="1">
                <a:solidFill>
                  <a:srgbClr val="181818"/>
                </a:solidFill>
                <a:latin typeface="Trebuchet MS"/>
                <a:cs typeface="Trebuchet MS"/>
              </a:rPr>
              <a:t>takeaways:</a:t>
            </a:r>
            <a:endParaRPr sz="4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Trebuchet MS"/>
              <a:cs typeface="Trebuchet MS"/>
            </a:endParaRPr>
          </a:p>
          <a:p>
            <a:pPr algn="ctr" marR="447675">
              <a:lnSpc>
                <a:spcPct val="100000"/>
              </a:lnSpc>
            </a:pPr>
            <a:r>
              <a:rPr dirty="0" u="heavy" sz="3400" spc="175">
                <a:solidFill>
                  <a:srgbClr val="181818"/>
                </a:solidFill>
                <a:uFill>
                  <a:solidFill>
                    <a:srgbClr val="181818"/>
                  </a:solidFill>
                </a:uFill>
                <a:latin typeface="Microsoft Sans Serif"/>
                <a:cs typeface="Microsoft Sans Serif"/>
                <a:hlinkClick r:id="rId5"/>
              </a:rPr>
              <a:t>First</a:t>
            </a:r>
            <a:r>
              <a:rPr dirty="0" u="heavy" sz="3400" spc="-30">
                <a:solidFill>
                  <a:srgbClr val="181818"/>
                </a:solidFill>
                <a:uFill>
                  <a:solidFill>
                    <a:srgbClr val="181818"/>
                  </a:solidFill>
                </a:uFill>
                <a:latin typeface="Microsoft Sans Serif"/>
                <a:cs typeface="Microsoft Sans Serif"/>
                <a:hlinkClick r:id="rId5"/>
              </a:rPr>
              <a:t> </a:t>
            </a:r>
            <a:r>
              <a:rPr dirty="0" u="heavy" sz="3400" spc="195">
                <a:solidFill>
                  <a:srgbClr val="181818"/>
                </a:solidFill>
                <a:uFill>
                  <a:solidFill>
                    <a:srgbClr val="181818"/>
                  </a:solidFill>
                </a:uFill>
                <a:latin typeface="Microsoft Sans Serif"/>
                <a:cs typeface="Microsoft Sans Serif"/>
                <a:hlinkClick r:id="rId5"/>
              </a:rPr>
              <a:t>Website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895555" y="1145637"/>
            <a:ext cx="7846695" cy="12630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8100" spc="800">
                <a:solidFill>
                  <a:srgbClr val="FFFFFF"/>
                </a:solidFill>
              </a:rPr>
              <a:t>What</a:t>
            </a:r>
            <a:r>
              <a:rPr dirty="0" sz="8100" spc="-170">
                <a:solidFill>
                  <a:srgbClr val="FFFFFF"/>
                </a:solidFill>
              </a:rPr>
              <a:t> </a:t>
            </a:r>
            <a:r>
              <a:rPr dirty="0" sz="8100" spc="50">
                <a:solidFill>
                  <a:srgbClr val="FFFFFF"/>
                </a:solidFill>
              </a:rPr>
              <a:t>is</a:t>
            </a:r>
            <a:r>
              <a:rPr dirty="0" sz="8100" spc="-165">
                <a:solidFill>
                  <a:srgbClr val="FFFFFF"/>
                </a:solidFill>
              </a:rPr>
              <a:t> </a:t>
            </a:r>
            <a:r>
              <a:rPr dirty="0" sz="8100" spc="855">
                <a:solidFill>
                  <a:srgbClr val="FFFFFF"/>
                </a:solidFill>
              </a:rPr>
              <a:t>Web</a:t>
            </a:r>
            <a:r>
              <a:rPr dirty="0" sz="8100" spc="-165">
                <a:solidFill>
                  <a:srgbClr val="FFFFFF"/>
                </a:solidFill>
              </a:rPr>
              <a:t> </a:t>
            </a:r>
            <a:r>
              <a:rPr dirty="0" sz="8100" spc="770">
                <a:solidFill>
                  <a:srgbClr val="FFFFFF"/>
                </a:solidFill>
              </a:rPr>
              <a:t>?</a:t>
            </a:r>
            <a:endParaRPr sz="8100"/>
          </a:p>
        </p:txBody>
      </p:sp>
      <p:sp>
        <p:nvSpPr>
          <p:cNvPr id="13" name="object 13"/>
          <p:cNvSpPr txBox="1"/>
          <p:nvPr/>
        </p:nvSpPr>
        <p:spPr>
          <a:xfrm>
            <a:off x="577195" y="9559094"/>
            <a:ext cx="10319385" cy="536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 spc="110">
                <a:solidFill>
                  <a:srgbClr val="FFFFFF"/>
                </a:solidFill>
                <a:latin typeface="Microsoft Sans Serif"/>
                <a:cs typeface="Microsoft Sans Serif"/>
                <a:hlinkClick r:id="rId5"/>
              </a:rPr>
              <a:t>http://info.cern.ch/hypertext/WWW/TheProject.html</a:t>
            </a:r>
            <a:endParaRPr sz="33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8287827"/>
              <a:ext cx="18288000" cy="1999614"/>
            </a:xfrm>
            <a:custGeom>
              <a:avLst/>
              <a:gdLst/>
              <a:ahLst/>
              <a:cxnLst/>
              <a:rect l="l" t="t" r="r" b="b"/>
              <a:pathLst>
                <a:path w="18288000" h="1999615">
                  <a:moveTo>
                    <a:pt x="18287998" y="1999172"/>
                  </a:moveTo>
                  <a:lnTo>
                    <a:pt x="0" y="1999172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99917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0852150" cy="8286750"/>
            </a:xfrm>
            <a:custGeom>
              <a:avLst/>
              <a:gdLst/>
              <a:ahLst/>
              <a:cxnLst/>
              <a:rect l="l" t="t" r="r" b="b"/>
              <a:pathLst>
                <a:path w="10852150" h="8286750">
                  <a:moveTo>
                    <a:pt x="10332046" y="8286729"/>
                  </a:moveTo>
                  <a:lnTo>
                    <a:pt x="0" y="8286729"/>
                  </a:lnTo>
                  <a:lnTo>
                    <a:pt x="0" y="0"/>
                  </a:lnTo>
                  <a:lnTo>
                    <a:pt x="10851911" y="0"/>
                  </a:lnTo>
                  <a:lnTo>
                    <a:pt x="10851911" y="7766878"/>
                  </a:lnTo>
                  <a:lnTo>
                    <a:pt x="10849780" y="7814098"/>
                  </a:lnTo>
                  <a:lnTo>
                    <a:pt x="10843513" y="7860149"/>
                  </a:lnTo>
                  <a:lnTo>
                    <a:pt x="10833295" y="7904847"/>
                  </a:lnTo>
                  <a:lnTo>
                    <a:pt x="10819311" y="7948006"/>
                  </a:lnTo>
                  <a:lnTo>
                    <a:pt x="10801746" y="7989441"/>
                  </a:lnTo>
                  <a:lnTo>
                    <a:pt x="10780788" y="8028965"/>
                  </a:lnTo>
                  <a:lnTo>
                    <a:pt x="10756620" y="8066394"/>
                  </a:lnTo>
                  <a:lnTo>
                    <a:pt x="10729428" y="8101541"/>
                  </a:lnTo>
                  <a:lnTo>
                    <a:pt x="10699399" y="8134222"/>
                  </a:lnTo>
                  <a:lnTo>
                    <a:pt x="10666717" y="8164251"/>
                  </a:lnTo>
                  <a:lnTo>
                    <a:pt x="10631569" y="8191441"/>
                  </a:lnTo>
                  <a:lnTo>
                    <a:pt x="10594139" y="8215608"/>
                  </a:lnTo>
                  <a:lnTo>
                    <a:pt x="10554614" y="8236567"/>
                  </a:lnTo>
                  <a:lnTo>
                    <a:pt x="10513178" y="8254130"/>
                  </a:lnTo>
                  <a:lnTo>
                    <a:pt x="10470018" y="8268114"/>
                  </a:lnTo>
                  <a:lnTo>
                    <a:pt x="10425319" y="8278332"/>
                  </a:lnTo>
                  <a:lnTo>
                    <a:pt x="10379267" y="8284599"/>
                  </a:lnTo>
                  <a:lnTo>
                    <a:pt x="10332046" y="8286729"/>
                  </a:lnTo>
                  <a:close/>
                </a:path>
              </a:pathLst>
            </a:custGeom>
            <a:solidFill>
              <a:srgbClr val="FEE6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5166" y="5539421"/>
              <a:ext cx="7277666" cy="474757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4062" y="5866243"/>
              <a:ext cx="6866614" cy="442075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456597" y="865652"/>
              <a:ext cx="798830" cy="352425"/>
            </a:xfrm>
            <a:custGeom>
              <a:avLst/>
              <a:gdLst/>
              <a:ahLst/>
              <a:cxnLst/>
              <a:rect l="l" t="t" r="r" b="b"/>
              <a:pathLst>
                <a:path w="798830" h="352425">
                  <a:moveTo>
                    <a:pt x="621777" y="352425"/>
                  </a:moveTo>
                  <a:lnTo>
                    <a:pt x="600592" y="331301"/>
                  </a:lnTo>
                  <a:lnTo>
                    <a:pt x="741449" y="190850"/>
                  </a:lnTo>
                  <a:lnTo>
                    <a:pt x="0" y="190850"/>
                  </a:lnTo>
                  <a:lnTo>
                    <a:pt x="0" y="161203"/>
                  </a:lnTo>
                  <a:lnTo>
                    <a:pt x="741449" y="161203"/>
                  </a:lnTo>
                  <a:lnTo>
                    <a:pt x="600592" y="21123"/>
                  </a:lnTo>
                  <a:lnTo>
                    <a:pt x="621777" y="0"/>
                  </a:lnTo>
                  <a:lnTo>
                    <a:pt x="798312" y="176027"/>
                  </a:lnTo>
                  <a:lnTo>
                    <a:pt x="621777" y="35242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70196" y="2770707"/>
              <a:ext cx="2599055" cy="1724660"/>
            </a:xfrm>
            <a:custGeom>
              <a:avLst/>
              <a:gdLst/>
              <a:ahLst/>
              <a:cxnLst/>
              <a:rect l="l" t="t" r="r" b="b"/>
              <a:pathLst>
                <a:path w="2599054" h="1724660">
                  <a:moveTo>
                    <a:pt x="610941" y="1724090"/>
                  </a:moveTo>
                  <a:lnTo>
                    <a:pt x="466933" y="1476897"/>
                  </a:lnTo>
                  <a:lnTo>
                    <a:pt x="262316" y="1122791"/>
                  </a:lnTo>
                  <a:lnTo>
                    <a:pt x="0" y="667431"/>
                  </a:lnTo>
                  <a:lnTo>
                    <a:pt x="68625" y="568084"/>
                  </a:lnTo>
                  <a:lnTo>
                    <a:pt x="286685" y="346888"/>
                  </a:lnTo>
                  <a:lnTo>
                    <a:pt x="672457" y="119105"/>
                  </a:lnTo>
                  <a:lnTo>
                    <a:pt x="1244240" y="0"/>
                  </a:lnTo>
                  <a:lnTo>
                    <a:pt x="1389909" y="7684"/>
                  </a:lnTo>
                  <a:lnTo>
                    <a:pt x="1745585" y="91228"/>
                  </a:lnTo>
                  <a:lnTo>
                    <a:pt x="2189265" y="341370"/>
                  </a:lnTo>
                  <a:lnTo>
                    <a:pt x="2598949" y="848847"/>
                  </a:lnTo>
                  <a:lnTo>
                    <a:pt x="1168893" y="848847"/>
                  </a:lnTo>
                  <a:lnTo>
                    <a:pt x="1123123" y="852600"/>
                  </a:lnTo>
                  <a:lnTo>
                    <a:pt x="1005138" y="885372"/>
                  </a:lnTo>
                  <a:lnTo>
                    <a:pt x="843924" y="979434"/>
                  </a:lnTo>
                  <a:lnTo>
                    <a:pt x="668468" y="1167060"/>
                  </a:lnTo>
                  <a:lnTo>
                    <a:pt x="651898" y="1201529"/>
                  </a:lnTo>
                  <a:lnTo>
                    <a:pt x="635663" y="1236631"/>
                  </a:lnTo>
                  <a:lnTo>
                    <a:pt x="620305" y="1272826"/>
                  </a:lnTo>
                  <a:lnTo>
                    <a:pt x="606365" y="1310578"/>
                  </a:lnTo>
                  <a:lnTo>
                    <a:pt x="594386" y="1350348"/>
                  </a:lnTo>
                  <a:lnTo>
                    <a:pt x="584909" y="1392600"/>
                  </a:lnTo>
                  <a:lnTo>
                    <a:pt x="578476" y="1437794"/>
                  </a:lnTo>
                  <a:lnTo>
                    <a:pt x="575629" y="1486394"/>
                  </a:lnTo>
                  <a:lnTo>
                    <a:pt x="576911" y="1538861"/>
                  </a:lnTo>
                  <a:lnTo>
                    <a:pt x="582862" y="1595658"/>
                  </a:lnTo>
                  <a:lnTo>
                    <a:pt x="594025" y="1657247"/>
                  </a:lnTo>
                  <a:lnTo>
                    <a:pt x="610941" y="1724090"/>
                  </a:lnTo>
                  <a:close/>
                </a:path>
              </a:pathLst>
            </a:custGeom>
            <a:solidFill>
              <a:srgbClr val="EF3F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409703" y="3615794"/>
              <a:ext cx="1596390" cy="2157730"/>
            </a:xfrm>
            <a:custGeom>
              <a:avLst/>
              <a:gdLst/>
              <a:ahLst/>
              <a:cxnLst/>
              <a:rect l="l" t="t" r="r" b="b"/>
              <a:pathLst>
                <a:path w="1596389" h="2157729">
                  <a:moveTo>
                    <a:pt x="0" y="2157295"/>
                  </a:moveTo>
                  <a:lnTo>
                    <a:pt x="715262" y="920781"/>
                  </a:lnTo>
                  <a:lnTo>
                    <a:pt x="734944" y="879336"/>
                  </a:lnTo>
                  <a:lnTo>
                    <a:pt x="765601" y="760950"/>
                  </a:lnTo>
                  <a:lnTo>
                    <a:pt x="764653" y="574546"/>
                  </a:lnTo>
                  <a:lnTo>
                    <a:pt x="689520" y="329047"/>
                  </a:lnTo>
                  <a:lnTo>
                    <a:pt x="667979" y="297443"/>
                  </a:lnTo>
                  <a:lnTo>
                    <a:pt x="645696" y="265834"/>
                  </a:lnTo>
                  <a:lnTo>
                    <a:pt x="622003" y="234454"/>
                  </a:lnTo>
                  <a:lnTo>
                    <a:pt x="596233" y="203535"/>
                  </a:lnTo>
                  <a:lnTo>
                    <a:pt x="567716" y="173312"/>
                  </a:lnTo>
                  <a:lnTo>
                    <a:pt x="535786" y="144019"/>
                  </a:lnTo>
                  <a:lnTo>
                    <a:pt x="499773" y="115889"/>
                  </a:lnTo>
                  <a:lnTo>
                    <a:pt x="459009" y="89156"/>
                  </a:lnTo>
                  <a:lnTo>
                    <a:pt x="412828" y="64054"/>
                  </a:lnTo>
                  <a:lnTo>
                    <a:pt x="360559" y="40817"/>
                  </a:lnTo>
                  <a:lnTo>
                    <a:pt x="301536" y="19678"/>
                  </a:lnTo>
                  <a:lnTo>
                    <a:pt x="235090" y="871"/>
                  </a:lnTo>
                  <a:lnTo>
                    <a:pt x="521518" y="0"/>
                  </a:lnTo>
                  <a:lnTo>
                    <a:pt x="930929" y="96"/>
                  </a:lnTo>
                  <a:lnTo>
                    <a:pt x="1456973" y="871"/>
                  </a:lnTo>
                  <a:lnTo>
                    <a:pt x="1508742" y="109893"/>
                  </a:lnTo>
                  <a:lnTo>
                    <a:pt x="1591401" y="409065"/>
                  </a:lnTo>
                  <a:lnTo>
                    <a:pt x="1595972" y="856546"/>
                  </a:lnTo>
                  <a:lnTo>
                    <a:pt x="1413481" y="1410528"/>
                  </a:lnTo>
                  <a:lnTo>
                    <a:pt x="1333955" y="1532673"/>
                  </a:lnTo>
                  <a:lnTo>
                    <a:pt x="1083620" y="1798479"/>
                  </a:lnTo>
                  <a:lnTo>
                    <a:pt x="644845" y="2057001"/>
                  </a:lnTo>
                  <a:lnTo>
                    <a:pt x="0" y="2157295"/>
                  </a:lnTo>
                  <a:close/>
                </a:path>
              </a:pathLst>
            </a:custGeom>
            <a:solidFill>
              <a:srgbClr val="FBD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5465" y="3436903"/>
              <a:ext cx="1988820" cy="2338070"/>
            </a:xfrm>
            <a:custGeom>
              <a:avLst/>
              <a:gdLst/>
              <a:ahLst/>
              <a:cxnLst/>
              <a:rect l="l" t="t" r="r" b="b"/>
              <a:pathLst>
                <a:path w="1988820" h="2338070">
                  <a:moveTo>
                    <a:pt x="1807829" y="1595638"/>
                  </a:moveTo>
                  <a:lnTo>
                    <a:pt x="176369" y="1595638"/>
                  </a:lnTo>
                  <a:lnTo>
                    <a:pt x="110181" y="1465808"/>
                  </a:lnTo>
                  <a:lnTo>
                    <a:pt x="4800" y="1116454"/>
                  </a:lnTo>
                  <a:lnTo>
                    <a:pt x="0" y="607782"/>
                  </a:lnTo>
                  <a:lnTo>
                    <a:pt x="235553" y="0"/>
                  </a:lnTo>
                  <a:lnTo>
                    <a:pt x="950381" y="1236514"/>
                  </a:lnTo>
                  <a:lnTo>
                    <a:pt x="976530" y="1274258"/>
                  </a:lnTo>
                  <a:lnTo>
                    <a:pt x="1063955" y="1359963"/>
                  </a:lnTo>
                  <a:lnTo>
                    <a:pt x="1226123" y="1452335"/>
                  </a:lnTo>
                  <a:lnTo>
                    <a:pt x="1476502" y="1510082"/>
                  </a:lnTo>
                  <a:lnTo>
                    <a:pt x="1857262" y="1510082"/>
                  </a:lnTo>
                  <a:lnTo>
                    <a:pt x="1846050" y="1529601"/>
                  </a:lnTo>
                  <a:lnTo>
                    <a:pt x="1807829" y="1595638"/>
                  </a:lnTo>
                  <a:close/>
                </a:path>
                <a:path w="1988820" h="2338070">
                  <a:moveTo>
                    <a:pt x="1857262" y="1510082"/>
                  </a:moveTo>
                  <a:lnTo>
                    <a:pt x="1476502" y="1510082"/>
                  </a:lnTo>
                  <a:lnTo>
                    <a:pt x="1514621" y="1507213"/>
                  </a:lnTo>
                  <a:lnTo>
                    <a:pt x="1553130" y="1503719"/>
                  </a:lnTo>
                  <a:lnTo>
                    <a:pt x="1592161" y="1498904"/>
                  </a:lnTo>
                  <a:lnTo>
                    <a:pt x="1631845" y="1492074"/>
                  </a:lnTo>
                  <a:lnTo>
                    <a:pt x="1672312" y="1482535"/>
                  </a:lnTo>
                  <a:lnTo>
                    <a:pt x="1713694" y="1469593"/>
                  </a:lnTo>
                  <a:lnTo>
                    <a:pt x="1756121" y="1452553"/>
                  </a:lnTo>
                  <a:lnTo>
                    <a:pt x="1799725" y="1430720"/>
                  </a:lnTo>
                  <a:lnTo>
                    <a:pt x="1844637" y="1403401"/>
                  </a:lnTo>
                  <a:lnTo>
                    <a:pt x="1890988" y="1369901"/>
                  </a:lnTo>
                  <a:lnTo>
                    <a:pt x="1938908" y="1329526"/>
                  </a:lnTo>
                  <a:lnTo>
                    <a:pt x="1988529" y="1281581"/>
                  </a:lnTo>
                  <a:lnTo>
                    <a:pt x="1857262" y="1510082"/>
                  </a:lnTo>
                  <a:close/>
                </a:path>
                <a:path w="1988820" h="2338070">
                  <a:moveTo>
                    <a:pt x="1377529" y="2337829"/>
                  </a:moveTo>
                  <a:lnTo>
                    <a:pt x="1257018" y="2328097"/>
                  </a:lnTo>
                  <a:lnTo>
                    <a:pt x="956066" y="2250028"/>
                  </a:lnTo>
                  <a:lnTo>
                    <a:pt x="565547" y="2030312"/>
                  </a:lnTo>
                  <a:lnTo>
                    <a:pt x="176334" y="1595638"/>
                  </a:lnTo>
                  <a:lnTo>
                    <a:pt x="1807829" y="1595638"/>
                  </a:lnTo>
                  <a:lnTo>
                    <a:pt x="1377529" y="2337829"/>
                  </a:lnTo>
                  <a:close/>
                </a:path>
              </a:pathLst>
            </a:custGeom>
            <a:solidFill>
              <a:srgbClr val="61BC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09233" y="4722122"/>
              <a:ext cx="608330" cy="1058545"/>
            </a:xfrm>
            <a:custGeom>
              <a:avLst/>
              <a:gdLst/>
              <a:ahLst/>
              <a:cxnLst/>
              <a:rect l="l" t="t" r="r" b="b"/>
              <a:pathLst>
                <a:path w="608330" h="1058545">
                  <a:moveTo>
                    <a:pt x="0" y="1058360"/>
                  </a:moveTo>
                  <a:lnTo>
                    <a:pt x="201237" y="220286"/>
                  </a:lnTo>
                  <a:lnTo>
                    <a:pt x="238664" y="214401"/>
                  </a:lnTo>
                  <a:lnTo>
                    <a:pt x="334915" y="186237"/>
                  </a:lnTo>
                  <a:lnTo>
                    <a:pt x="465945" y="120025"/>
                  </a:lnTo>
                  <a:lnTo>
                    <a:pt x="607708" y="0"/>
                  </a:lnTo>
                  <a:lnTo>
                    <a:pt x="464206" y="250627"/>
                  </a:lnTo>
                  <a:lnTo>
                    <a:pt x="0" y="1058360"/>
                  </a:lnTo>
                  <a:close/>
                </a:path>
              </a:pathLst>
            </a:custGeom>
            <a:solidFill>
              <a:srgbClr val="59B0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40572" y="3615832"/>
              <a:ext cx="1340485" cy="1338580"/>
            </a:xfrm>
            <a:custGeom>
              <a:avLst/>
              <a:gdLst/>
              <a:ahLst/>
              <a:cxnLst/>
              <a:rect l="l" t="t" r="r" b="b"/>
              <a:pathLst>
                <a:path w="1340485" h="1338579">
                  <a:moveTo>
                    <a:pt x="670102" y="1338195"/>
                  </a:moveTo>
                  <a:lnTo>
                    <a:pt x="622254" y="1336459"/>
                  </a:lnTo>
                  <a:lnTo>
                    <a:pt x="575312" y="1331448"/>
                  </a:lnTo>
                  <a:lnTo>
                    <a:pt x="529391" y="1323274"/>
                  </a:lnTo>
                  <a:lnTo>
                    <a:pt x="484604" y="1312050"/>
                  </a:lnTo>
                  <a:lnTo>
                    <a:pt x="441064" y="1297889"/>
                  </a:lnTo>
                  <a:lnTo>
                    <a:pt x="398885" y="1280904"/>
                  </a:lnTo>
                  <a:lnTo>
                    <a:pt x="358179" y="1261206"/>
                  </a:lnTo>
                  <a:lnTo>
                    <a:pt x="319062" y="1238909"/>
                  </a:lnTo>
                  <a:lnTo>
                    <a:pt x="281646" y="1214126"/>
                  </a:lnTo>
                  <a:lnTo>
                    <a:pt x="246044" y="1186968"/>
                  </a:lnTo>
                  <a:lnTo>
                    <a:pt x="212371" y="1157549"/>
                  </a:lnTo>
                  <a:lnTo>
                    <a:pt x="180739" y="1125981"/>
                  </a:lnTo>
                  <a:lnTo>
                    <a:pt x="151263" y="1092377"/>
                  </a:lnTo>
                  <a:lnTo>
                    <a:pt x="124055" y="1056849"/>
                  </a:lnTo>
                  <a:lnTo>
                    <a:pt x="99229" y="1019511"/>
                  </a:lnTo>
                  <a:lnTo>
                    <a:pt x="76899" y="980474"/>
                  </a:lnTo>
                  <a:lnTo>
                    <a:pt x="57178" y="939851"/>
                  </a:lnTo>
                  <a:lnTo>
                    <a:pt x="40180" y="897755"/>
                  </a:lnTo>
                  <a:lnTo>
                    <a:pt x="26018" y="854299"/>
                  </a:lnTo>
                  <a:lnTo>
                    <a:pt x="14805" y="809594"/>
                  </a:lnTo>
                  <a:lnTo>
                    <a:pt x="6655" y="763755"/>
                  </a:lnTo>
                  <a:lnTo>
                    <a:pt x="1682" y="716893"/>
                  </a:lnTo>
                  <a:lnTo>
                    <a:pt x="0" y="669121"/>
                  </a:lnTo>
                  <a:lnTo>
                    <a:pt x="1682" y="621341"/>
                  </a:lnTo>
                  <a:lnTo>
                    <a:pt x="6655" y="574466"/>
                  </a:lnTo>
                  <a:lnTo>
                    <a:pt x="14805" y="528611"/>
                  </a:lnTo>
                  <a:lnTo>
                    <a:pt x="26017" y="483888"/>
                  </a:lnTo>
                  <a:lnTo>
                    <a:pt x="40180" y="440411"/>
                  </a:lnTo>
                  <a:lnTo>
                    <a:pt x="57178" y="398292"/>
                  </a:lnTo>
                  <a:lnTo>
                    <a:pt x="76899" y="357647"/>
                  </a:lnTo>
                  <a:lnTo>
                    <a:pt x="99229" y="318586"/>
                  </a:lnTo>
                  <a:lnTo>
                    <a:pt x="124055" y="281225"/>
                  </a:lnTo>
                  <a:lnTo>
                    <a:pt x="151263" y="245676"/>
                  </a:lnTo>
                  <a:lnTo>
                    <a:pt x="180739" y="212052"/>
                  </a:lnTo>
                  <a:lnTo>
                    <a:pt x="212371" y="180468"/>
                  </a:lnTo>
                  <a:lnTo>
                    <a:pt x="246044" y="151035"/>
                  </a:lnTo>
                  <a:lnTo>
                    <a:pt x="281646" y="123868"/>
                  </a:lnTo>
                  <a:lnTo>
                    <a:pt x="319062" y="99079"/>
                  </a:lnTo>
                  <a:lnTo>
                    <a:pt x="358179" y="76783"/>
                  </a:lnTo>
                  <a:lnTo>
                    <a:pt x="398885" y="57091"/>
                  </a:lnTo>
                  <a:lnTo>
                    <a:pt x="441064" y="40119"/>
                  </a:lnTo>
                  <a:lnTo>
                    <a:pt x="484604" y="25978"/>
                  </a:lnTo>
                  <a:lnTo>
                    <a:pt x="529391" y="14782"/>
                  </a:lnTo>
                  <a:lnTo>
                    <a:pt x="575312" y="6645"/>
                  </a:lnTo>
                  <a:lnTo>
                    <a:pt x="622254" y="1680"/>
                  </a:lnTo>
                  <a:lnTo>
                    <a:pt x="670102" y="0"/>
                  </a:lnTo>
                  <a:lnTo>
                    <a:pt x="717951" y="1680"/>
                  </a:lnTo>
                  <a:lnTo>
                    <a:pt x="764894" y="6645"/>
                  </a:lnTo>
                  <a:lnTo>
                    <a:pt x="810816" y="14782"/>
                  </a:lnTo>
                  <a:lnTo>
                    <a:pt x="855605" y="25978"/>
                  </a:lnTo>
                  <a:lnTo>
                    <a:pt x="899147" y="40119"/>
                  </a:lnTo>
                  <a:lnTo>
                    <a:pt x="941328" y="57091"/>
                  </a:lnTo>
                  <a:lnTo>
                    <a:pt x="982034" y="76783"/>
                  </a:lnTo>
                  <a:lnTo>
                    <a:pt x="1021153" y="99079"/>
                  </a:lnTo>
                  <a:lnTo>
                    <a:pt x="1058570" y="123868"/>
                  </a:lnTo>
                  <a:lnTo>
                    <a:pt x="1094173" y="151035"/>
                  </a:lnTo>
                  <a:lnTo>
                    <a:pt x="1127848" y="180468"/>
                  </a:lnTo>
                  <a:lnTo>
                    <a:pt x="1159481" y="212052"/>
                  </a:lnTo>
                  <a:lnTo>
                    <a:pt x="1188958" y="245676"/>
                  </a:lnTo>
                  <a:lnTo>
                    <a:pt x="1216167" y="281225"/>
                  </a:lnTo>
                  <a:lnTo>
                    <a:pt x="1240994" y="318586"/>
                  </a:lnTo>
                  <a:lnTo>
                    <a:pt x="1263325" y="357647"/>
                  </a:lnTo>
                  <a:lnTo>
                    <a:pt x="1283046" y="398292"/>
                  </a:lnTo>
                  <a:lnTo>
                    <a:pt x="1300045" y="440411"/>
                  </a:lnTo>
                  <a:lnTo>
                    <a:pt x="1314208" y="483888"/>
                  </a:lnTo>
                  <a:lnTo>
                    <a:pt x="1325421" y="528611"/>
                  </a:lnTo>
                  <a:lnTo>
                    <a:pt x="1333571" y="574466"/>
                  </a:lnTo>
                  <a:lnTo>
                    <a:pt x="1338544" y="621341"/>
                  </a:lnTo>
                  <a:lnTo>
                    <a:pt x="1340227" y="669121"/>
                  </a:lnTo>
                  <a:lnTo>
                    <a:pt x="1338544" y="716895"/>
                  </a:lnTo>
                  <a:lnTo>
                    <a:pt x="1333571" y="763765"/>
                  </a:lnTo>
                  <a:lnTo>
                    <a:pt x="1325421" y="809615"/>
                  </a:lnTo>
                  <a:lnTo>
                    <a:pt x="1314208" y="854334"/>
                  </a:lnTo>
                  <a:lnTo>
                    <a:pt x="1300045" y="897807"/>
                  </a:lnTo>
                  <a:lnTo>
                    <a:pt x="1283046" y="939922"/>
                  </a:lnTo>
                  <a:lnTo>
                    <a:pt x="1263325" y="980564"/>
                  </a:lnTo>
                  <a:lnTo>
                    <a:pt x="1240994" y="1019622"/>
                  </a:lnTo>
                  <a:lnTo>
                    <a:pt x="1216167" y="1056981"/>
                  </a:lnTo>
                  <a:lnTo>
                    <a:pt x="1188958" y="1092527"/>
                  </a:lnTo>
                  <a:lnTo>
                    <a:pt x="1159481" y="1126149"/>
                  </a:lnTo>
                  <a:lnTo>
                    <a:pt x="1127848" y="1157732"/>
                  </a:lnTo>
                  <a:lnTo>
                    <a:pt x="1094173" y="1187164"/>
                  </a:lnTo>
                  <a:lnTo>
                    <a:pt x="1058570" y="1214330"/>
                  </a:lnTo>
                  <a:lnTo>
                    <a:pt x="1021153" y="1239118"/>
                  </a:lnTo>
                  <a:lnTo>
                    <a:pt x="982034" y="1261414"/>
                  </a:lnTo>
                  <a:lnTo>
                    <a:pt x="941328" y="1281104"/>
                  </a:lnTo>
                  <a:lnTo>
                    <a:pt x="899147" y="1298077"/>
                  </a:lnTo>
                  <a:lnTo>
                    <a:pt x="855605" y="1312217"/>
                  </a:lnTo>
                  <a:lnTo>
                    <a:pt x="810816" y="1323413"/>
                  </a:lnTo>
                  <a:lnTo>
                    <a:pt x="764894" y="1331550"/>
                  </a:lnTo>
                  <a:lnTo>
                    <a:pt x="717951" y="1336515"/>
                  </a:lnTo>
                  <a:lnTo>
                    <a:pt x="670102" y="1338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734" y="3727829"/>
              <a:ext cx="1115927" cy="111411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44441" y="3616551"/>
              <a:ext cx="1222375" cy="243204"/>
            </a:xfrm>
            <a:custGeom>
              <a:avLst/>
              <a:gdLst/>
              <a:ahLst/>
              <a:cxnLst/>
              <a:rect l="l" t="t" r="r" b="b"/>
              <a:pathLst>
                <a:path w="1222375" h="243204">
                  <a:moveTo>
                    <a:pt x="393541" y="243109"/>
                  </a:moveTo>
                  <a:lnTo>
                    <a:pt x="369821" y="213575"/>
                  </a:lnTo>
                  <a:lnTo>
                    <a:pt x="297492" y="144134"/>
                  </a:lnTo>
                  <a:lnTo>
                    <a:pt x="174802" y="63536"/>
                  </a:lnTo>
                  <a:lnTo>
                    <a:pt x="0" y="524"/>
                  </a:lnTo>
                  <a:lnTo>
                    <a:pt x="289205" y="0"/>
                  </a:lnTo>
                  <a:lnTo>
                    <a:pt x="698307" y="58"/>
                  </a:lnTo>
                  <a:lnTo>
                    <a:pt x="1221882" y="524"/>
                  </a:lnTo>
                  <a:lnTo>
                    <a:pt x="393541" y="243109"/>
                  </a:lnTo>
                  <a:close/>
                </a:path>
              </a:pathLst>
            </a:custGeom>
            <a:solidFill>
              <a:srgbClr val="E9CA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70196" y="3438136"/>
              <a:ext cx="614045" cy="1026160"/>
            </a:xfrm>
            <a:custGeom>
              <a:avLst/>
              <a:gdLst/>
              <a:ahLst/>
              <a:cxnLst/>
              <a:rect l="l" t="t" r="r" b="b"/>
              <a:pathLst>
                <a:path w="614044" h="1026160">
                  <a:moveTo>
                    <a:pt x="594790" y="1026144"/>
                  </a:moveTo>
                  <a:lnTo>
                    <a:pt x="0" y="0"/>
                  </a:lnTo>
                  <a:lnTo>
                    <a:pt x="613421" y="605875"/>
                  </a:lnTo>
                  <a:lnTo>
                    <a:pt x="603958" y="628975"/>
                  </a:lnTo>
                  <a:lnTo>
                    <a:pt x="584911" y="693676"/>
                  </a:lnTo>
                  <a:lnTo>
                    <a:pt x="570288" y="793079"/>
                  </a:lnTo>
                  <a:lnTo>
                    <a:pt x="574102" y="920285"/>
                  </a:lnTo>
                  <a:lnTo>
                    <a:pt x="594790" y="1026144"/>
                  </a:lnTo>
                  <a:close/>
                </a:path>
              </a:pathLst>
            </a:custGeom>
            <a:solidFill>
              <a:srgbClr val="DE3A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521627" y="671269"/>
              <a:ext cx="3545840" cy="987425"/>
            </a:xfrm>
            <a:custGeom>
              <a:avLst/>
              <a:gdLst/>
              <a:ahLst/>
              <a:cxnLst/>
              <a:rect l="l" t="t" r="r" b="b"/>
              <a:pathLst>
                <a:path w="3545839" h="987425">
                  <a:moveTo>
                    <a:pt x="3508915" y="987427"/>
                  </a:moveTo>
                  <a:lnTo>
                    <a:pt x="36721" y="987427"/>
                  </a:lnTo>
                  <a:lnTo>
                    <a:pt x="22406" y="984592"/>
                  </a:lnTo>
                  <a:lnTo>
                    <a:pt x="10736" y="976876"/>
                  </a:lnTo>
                  <a:lnTo>
                    <a:pt x="2878" y="965465"/>
                  </a:lnTo>
                  <a:lnTo>
                    <a:pt x="0" y="951547"/>
                  </a:lnTo>
                  <a:lnTo>
                    <a:pt x="0" y="35880"/>
                  </a:lnTo>
                  <a:lnTo>
                    <a:pt x="2878" y="21874"/>
                  </a:lnTo>
                  <a:lnTo>
                    <a:pt x="10736" y="10473"/>
                  </a:lnTo>
                  <a:lnTo>
                    <a:pt x="22406" y="2806"/>
                  </a:lnTo>
                  <a:lnTo>
                    <a:pt x="36721" y="0"/>
                  </a:lnTo>
                  <a:lnTo>
                    <a:pt x="3508915" y="0"/>
                  </a:lnTo>
                  <a:lnTo>
                    <a:pt x="3523230" y="2806"/>
                  </a:lnTo>
                  <a:lnTo>
                    <a:pt x="3534900" y="10473"/>
                  </a:lnTo>
                  <a:lnTo>
                    <a:pt x="3542758" y="21874"/>
                  </a:lnTo>
                  <a:lnTo>
                    <a:pt x="3545636" y="35880"/>
                  </a:lnTo>
                  <a:lnTo>
                    <a:pt x="3545636" y="951547"/>
                  </a:lnTo>
                  <a:lnTo>
                    <a:pt x="3542758" y="965465"/>
                  </a:lnTo>
                  <a:lnTo>
                    <a:pt x="3534900" y="976876"/>
                  </a:lnTo>
                  <a:lnTo>
                    <a:pt x="3523230" y="984592"/>
                  </a:lnTo>
                  <a:lnTo>
                    <a:pt x="3508915" y="987427"/>
                  </a:lnTo>
                  <a:close/>
                </a:path>
              </a:pathLst>
            </a:custGeom>
            <a:solidFill>
              <a:srgbClr val="264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873701" y="1009744"/>
              <a:ext cx="372745" cy="310515"/>
            </a:xfrm>
            <a:custGeom>
              <a:avLst/>
              <a:gdLst/>
              <a:ahLst/>
              <a:cxnLst/>
              <a:rect l="l" t="t" r="r" b="b"/>
              <a:pathLst>
                <a:path w="372745" h="310515">
                  <a:moveTo>
                    <a:pt x="0" y="0"/>
                  </a:moveTo>
                  <a:lnTo>
                    <a:pt x="0" y="310269"/>
                  </a:lnTo>
                </a:path>
                <a:path w="372745" h="310515">
                  <a:moveTo>
                    <a:pt x="186099" y="0"/>
                  </a:moveTo>
                  <a:lnTo>
                    <a:pt x="186099" y="310269"/>
                  </a:lnTo>
                </a:path>
                <a:path w="372745" h="310515">
                  <a:moveTo>
                    <a:pt x="372198" y="0"/>
                  </a:moveTo>
                  <a:lnTo>
                    <a:pt x="372198" y="310269"/>
                  </a:lnTo>
                </a:path>
              </a:pathLst>
            </a:custGeom>
            <a:ln w="741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34354" y="1068085"/>
              <a:ext cx="235536" cy="23548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78336" y="1068085"/>
              <a:ext cx="235536" cy="23548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16717" y="1068085"/>
              <a:ext cx="235536" cy="23548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580962" y="1079223"/>
              <a:ext cx="1042669" cy="213360"/>
            </a:xfrm>
            <a:custGeom>
              <a:avLst/>
              <a:gdLst/>
              <a:ahLst/>
              <a:cxnLst/>
              <a:rect l="l" t="t" r="r" b="b"/>
              <a:pathLst>
                <a:path w="1042670" h="213359">
                  <a:moveTo>
                    <a:pt x="0" y="0"/>
                  </a:moveTo>
                  <a:lnTo>
                    <a:pt x="1042321" y="0"/>
                  </a:lnTo>
                </a:path>
                <a:path w="1042670" h="213359">
                  <a:moveTo>
                    <a:pt x="0" y="213205"/>
                  </a:moveTo>
                  <a:lnTo>
                    <a:pt x="1042321" y="213205"/>
                  </a:lnTo>
                </a:path>
              </a:pathLst>
            </a:custGeom>
            <a:ln w="74126">
              <a:solidFill>
                <a:srgbClr val="3ABD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521627" y="1852614"/>
              <a:ext cx="3545840" cy="987425"/>
            </a:xfrm>
            <a:custGeom>
              <a:avLst/>
              <a:gdLst/>
              <a:ahLst/>
              <a:cxnLst/>
              <a:rect l="l" t="t" r="r" b="b"/>
              <a:pathLst>
                <a:path w="3545839" h="987425">
                  <a:moveTo>
                    <a:pt x="3508915" y="987427"/>
                  </a:moveTo>
                  <a:lnTo>
                    <a:pt x="36721" y="987427"/>
                  </a:lnTo>
                  <a:lnTo>
                    <a:pt x="22406" y="984621"/>
                  </a:lnTo>
                  <a:lnTo>
                    <a:pt x="10736" y="976953"/>
                  </a:lnTo>
                  <a:lnTo>
                    <a:pt x="2878" y="965553"/>
                  </a:lnTo>
                  <a:lnTo>
                    <a:pt x="0" y="951547"/>
                  </a:lnTo>
                  <a:lnTo>
                    <a:pt x="0" y="36087"/>
                  </a:lnTo>
                  <a:lnTo>
                    <a:pt x="2878" y="22049"/>
                  </a:lnTo>
                  <a:lnTo>
                    <a:pt x="10736" y="10577"/>
                  </a:lnTo>
                  <a:lnTo>
                    <a:pt x="22406" y="2838"/>
                  </a:lnTo>
                  <a:lnTo>
                    <a:pt x="36721" y="0"/>
                  </a:lnTo>
                  <a:lnTo>
                    <a:pt x="3508915" y="0"/>
                  </a:lnTo>
                  <a:lnTo>
                    <a:pt x="3523230" y="2838"/>
                  </a:lnTo>
                  <a:lnTo>
                    <a:pt x="3534900" y="10577"/>
                  </a:lnTo>
                  <a:lnTo>
                    <a:pt x="3542758" y="22049"/>
                  </a:lnTo>
                  <a:lnTo>
                    <a:pt x="3545636" y="36087"/>
                  </a:lnTo>
                  <a:lnTo>
                    <a:pt x="3545636" y="951547"/>
                  </a:lnTo>
                  <a:lnTo>
                    <a:pt x="3542758" y="965553"/>
                  </a:lnTo>
                  <a:lnTo>
                    <a:pt x="3534900" y="976954"/>
                  </a:lnTo>
                  <a:lnTo>
                    <a:pt x="3523230" y="984621"/>
                  </a:lnTo>
                  <a:lnTo>
                    <a:pt x="3508915" y="987427"/>
                  </a:lnTo>
                  <a:close/>
                </a:path>
              </a:pathLst>
            </a:custGeom>
            <a:solidFill>
              <a:srgbClr val="264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873701" y="2191297"/>
              <a:ext cx="372745" cy="310515"/>
            </a:xfrm>
            <a:custGeom>
              <a:avLst/>
              <a:gdLst/>
              <a:ahLst/>
              <a:cxnLst/>
              <a:rect l="l" t="t" r="r" b="b"/>
              <a:pathLst>
                <a:path w="372745" h="310514">
                  <a:moveTo>
                    <a:pt x="0" y="0"/>
                  </a:moveTo>
                  <a:lnTo>
                    <a:pt x="0" y="310061"/>
                  </a:lnTo>
                </a:path>
                <a:path w="372745" h="310514">
                  <a:moveTo>
                    <a:pt x="186099" y="0"/>
                  </a:moveTo>
                  <a:lnTo>
                    <a:pt x="186099" y="310061"/>
                  </a:lnTo>
                </a:path>
                <a:path w="372745" h="310514">
                  <a:moveTo>
                    <a:pt x="372198" y="0"/>
                  </a:moveTo>
                  <a:lnTo>
                    <a:pt x="372198" y="310061"/>
                  </a:lnTo>
                </a:path>
              </a:pathLst>
            </a:custGeom>
            <a:ln w="741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34354" y="2249638"/>
              <a:ext cx="235536" cy="2352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78336" y="2249638"/>
              <a:ext cx="235536" cy="2352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16717" y="2249638"/>
              <a:ext cx="235536" cy="23527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580962" y="2260776"/>
              <a:ext cx="1042669" cy="213360"/>
            </a:xfrm>
            <a:custGeom>
              <a:avLst/>
              <a:gdLst/>
              <a:ahLst/>
              <a:cxnLst/>
              <a:rect l="l" t="t" r="r" b="b"/>
              <a:pathLst>
                <a:path w="1042670" h="213360">
                  <a:moveTo>
                    <a:pt x="0" y="0"/>
                  </a:moveTo>
                  <a:lnTo>
                    <a:pt x="1042321" y="0"/>
                  </a:lnTo>
                </a:path>
                <a:path w="1042670" h="213360">
                  <a:moveTo>
                    <a:pt x="0" y="212998"/>
                  </a:moveTo>
                  <a:lnTo>
                    <a:pt x="1042321" y="212998"/>
                  </a:lnTo>
                </a:path>
              </a:pathLst>
            </a:custGeom>
            <a:ln w="74126">
              <a:solidFill>
                <a:srgbClr val="3ABD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521627" y="3099291"/>
              <a:ext cx="3545840" cy="987425"/>
            </a:xfrm>
            <a:custGeom>
              <a:avLst/>
              <a:gdLst/>
              <a:ahLst/>
              <a:cxnLst/>
              <a:rect l="l" t="t" r="r" b="b"/>
              <a:pathLst>
                <a:path w="3545839" h="987425">
                  <a:moveTo>
                    <a:pt x="3508915" y="987427"/>
                  </a:moveTo>
                  <a:lnTo>
                    <a:pt x="36721" y="987427"/>
                  </a:lnTo>
                  <a:lnTo>
                    <a:pt x="22406" y="984588"/>
                  </a:lnTo>
                  <a:lnTo>
                    <a:pt x="10736" y="976850"/>
                  </a:lnTo>
                  <a:lnTo>
                    <a:pt x="2878" y="965378"/>
                  </a:lnTo>
                  <a:lnTo>
                    <a:pt x="0" y="951340"/>
                  </a:lnTo>
                  <a:lnTo>
                    <a:pt x="0" y="35880"/>
                  </a:lnTo>
                  <a:lnTo>
                    <a:pt x="2878" y="21874"/>
                  </a:lnTo>
                  <a:lnTo>
                    <a:pt x="10736" y="10473"/>
                  </a:lnTo>
                  <a:lnTo>
                    <a:pt x="22406" y="2806"/>
                  </a:lnTo>
                  <a:lnTo>
                    <a:pt x="36721" y="0"/>
                  </a:lnTo>
                  <a:lnTo>
                    <a:pt x="3508915" y="0"/>
                  </a:lnTo>
                  <a:lnTo>
                    <a:pt x="3523230" y="2806"/>
                  </a:lnTo>
                  <a:lnTo>
                    <a:pt x="3534900" y="10473"/>
                  </a:lnTo>
                  <a:lnTo>
                    <a:pt x="3542758" y="21874"/>
                  </a:lnTo>
                  <a:lnTo>
                    <a:pt x="3545636" y="35880"/>
                  </a:lnTo>
                  <a:lnTo>
                    <a:pt x="3545636" y="951340"/>
                  </a:lnTo>
                  <a:lnTo>
                    <a:pt x="3542758" y="965378"/>
                  </a:lnTo>
                  <a:lnTo>
                    <a:pt x="3534900" y="976850"/>
                  </a:lnTo>
                  <a:lnTo>
                    <a:pt x="3523230" y="984588"/>
                  </a:lnTo>
                  <a:lnTo>
                    <a:pt x="3508915" y="987427"/>
                  </a:lnTo>
                  <a:close/>
                </a:path>
              </a:pathLst>
            </a:custGeom>
            <a:solidFill>
              <a:srgbClr val="2640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873701" y="3437974"/>
              <a:ext cx="372745" cy="310515"/>
            </a:xfrm>
            <a:custGeom>
              <a:avLst/>
              <a:gdLst/>
              <a:ahLst/>
              <a:cxnLst/>
              <a:rect l="l" t="t" r="r" b="b"/>
              <a:pathLst>
                <a:path w="372745" h="310514">
                  <a:moveTo>
                    <a:pt x="0" y="0"/>
                  </a:moveTo>
                  <a:lnTo>
                    <a:pt x="0" y="310061"/>
                  </a:lnTo>
                </a:path>
                <a:path w="372745" h="310514">
                  <a:moveTo>
                    <a:pt x="186099" y="0"/>
                  </a:moveTo>
                  <a:lnTo>
                    <a:pt x="186099" y="310061"/>
                  </a:lnTo>
                </a:path>
                <a:path w="372745" h="310514">
                  <a:moveTo>
                    <a:pt x="372198" y="0"/>
                  </a:moveTo>
                  <a:lnTo>
                    <a:pt x="372198" y="310061"/>
                  </a:lnTo>
                </a:path>
              </a:pathLst>
            </a:custGeom>
            <a:ln w="741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34354" y="3496107"/>
              <a:ext cx="235536" cy="23548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78336" y="3496107"/>
              <a:ext cx="235536" cy="23548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16717" y="3496107"/>
              <a:ext cx="235536" cy="23548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580962" y="3507245"/>
              <a:ext cx="1042669" cy="213360"/>
            </a:xfrm>
            <a:custGeom>
              <a:avLst/>
              <a:gdLst/>
              <a:ahLst/>
              <a:cxnLst/>
              <a:rect l="l" t="t" r="r" b="b"/>
              <a:pathLst>
                <a:path w="1042670" h="213360">
                  <a:moveTo>
                    <a:pt x="0" y="0"/>
                  </a:moveTo>
                  <a:lnTo>
                    <a:pt x="1042321" y="0"/>
                  </a:lnTo>
                </a:path>
                <a:path w="1042670" h="213360">
                  <a:moveTo>
                    <a:pt x="0" y="213206"/>
                  </a:moveTo>
                  <a:lnTo>
                    <a:pt x="1042321" y="213206"/>
                  </a:lnTo>
                </a:path>
              </a:pathLst>
            </a:custGeom>
            <a:ln w="74126">
              <a:solidFill>
                <a:srgbClr val="3ABD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294445" y="4086718"/>
              <a:ext cx="0" cy="432434"/>
            </a:xfrm>
            <a:custGeom>
              <a:avLst/>
              <a:gdLst/>
              <a:ahLst/>
              <a:cxnLst/>
              <a:rect l="l" t="t" r="r" b="b"/>
              <a:pathLst>
                <a:path w="0" h="432435">
                  <a:moveTo>
                    <a:pt x="0" y="0"/>
                  </a:moveTo>
                  <a:lnTo>
                    <a:pt x="0" y="432012"/>
                  </a:lnTo>
                </a:path>
              </a:pathLst>
            </a:custGeom>
            <a:ln w="74138">
              <a:solidFill>
                <a:srgbClr val="26406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035735" y="4734219"/>
              <a:ext cx="985519" cy="0"/>
            </a:xfrm>
            <a:custGeom>
              <a:avLst/>
              <a:gdLst/>
              <a:ahLst/>
              <a:cxnLst/>
              <a:rect l="l" t="t" r="r" b="b"/>
              <a:pathLst>
                <a:path w="985520" h="0">
                  <a:moveTo>
                    <a:pt x="0" y="0"/>
                  </a:moveTo>
                  <a:lnTo>
                    <a:pt x="985060" y="0"/>
                  </a:lnTo>
                </a:path>
              </a:pathLst>
            </a:custGeom>
            <a:ln w="91581">
              <a:solidFill>
                <a:srgbClr val="26406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3568097" y="4734219"/>
              <a:ext cx="1033144" cy="0"/>
            </a:xfrm>
            <a:custGeom>
              <a:avLst/>
              <a:gdLst/>
              <a:ahLst/>
              <a:cxnLst/>
              <a:rect l="l" t="t" r="r" b="b"/>
              <a:pathLst>
                <a:path w="1033144" h="0">
                  <a:moveTo>
                    <a:pt x="1032570" y="0"/>
                  </a:moveTo>
                  <a:lnTo>
                    <a:pt x="0" y="0"/>
                  </a:lnTo>
                </a:path>
              </a:pathLst>
            </a:custGeom>
            <a:ln w="91581">
              <a:solidFill>
                <a:srgbClr val="26406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3020794" y="4518731"/>
              <a:ext cx="547370" cy="267970"/>
            </a:xfrm>
            <a:custGeom>
              <a:avLst/>
              <a:gdLst/>
              <a:ahLst/>
              <a:cxnLst/>
              <a:rect l="l" t="t" r="r" b="b"/>
              <a:pathLst>
                <a:path w="547369" h="267970">
                  <a:moveTo>
                    <a:pt x="547301" y="267752"/>
                  </a:moveTo>
                  <a:lnTo>
                    <a:pt x="0" y="267752"/>
                  </a:lnTo>
                  <a:lnTo>
                    <a:pt x="0" y="0"/>
                  </a:lnTo>
                  <a:lnTo>
                    <a:pt x="547301" y="0"/>
                  </a:lnTo>
                  <a:lnTo>
                    <a:pt x="547301" y="267752"/>
                  </a:lnTo>
                  <a:close/>
                </a:path>
              </a:pathLst>
            </a:custGeom>
            <a:solidFill>
              <a:srgbClr val="3ABD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345247" y="0"/>
            <a:ext cx="10033000" cy="2338705"/>
          </a:xfrm>
          <a:prstGeom prst="rect"/>
        </p:spPr>
        <p:txBody>
          <a:bodyPr wrap="square" lIns="0" tIns="222885" rIns="0" bIns="0" rtlCol="0" vert="horz">
            <a:spAutoFit/>
          </a:bodyPr>
          <a:lstStyle/>
          <a:p>
            <a:pPr marL="12700" marR="5080">
              <a:lnSpc>
                <a:spcPts val="8280"/>
              </a:lnSpc>
              <a:spcBef>
                <a:spcPts val="1755"/>
              </a:spcBef>
            </a:pPr>
            <a:r>
              <a:rPr dirty="0" sz="8250" spc="819"/>
              <a:t>What</a:t>
            </a:r>
            <a:r>
              <a:rPr dirty="0" sz="8250" spc="-160"/>
              <a:t> </a:t>
            </a:r>
            <a:r>
              <a:rPr dirty="0" sz="8250" spc="55"/>
              <a:t>is</a:t>
            </a:r>
            <a:r>
              <a:rPr dirty="0" sz="8250" spc="-160"/>
              <a:t> </a:t>
            </a:r>
            <a:r>
              <a:rPr dirty="0" sz="8250" spc="595"/>
              <a:t>Website</a:t>
            </a:r>
            <a:r>
              <a:rPr dirty="0" sz="8250" spc="-160"/>
              <a:t> </a:t>
            </a:r>
            <a:r>
              <a:rPr dirty="0" sz="8250" spc="114"/>
              <a:t>&amp; </a:t>
            </a:r>
            <a:r>
              <a:rPr dirty="0" sz="8250" spc="-2285"/>
              <a:t> </a:t>
            </a:r>
            <a:r>
              <a:rPr dirty="0" sz="8250" spc="635"/>
              <a:t>How</a:t>
            </a:r>
            <a:r>
              <a:rPr dirty="0" sz="8250" spc="-150"/>
              <a:t> </a:t>
            </a:r>
            <a:r>
              <a:rPr dirty="0" sz="8250" spc="484"/>
              <a:t>it</a:t>
            </a:r>
            <a:r>
              <a:rPr dirty="0" sz="8250" spc="-145"/>
              <a:t> </a:t>
            </a:r>
            <a:r>
              <a:rPr dirty="0" sz="8250" spc="605"/>
              <a:t>Works</a:t>
            </a:r>
            <a:endParaRPr sz="8250"/>
          </a:p>
        </p:txBody>
      </p:sp>
      <p:grpSp>
        <p:nvGrpSpPr>
          <p:cNvPr id="39" name="object 39"/>
          <p:cNvGrpSpPr/>
          <p:nvPr/>
        </p:nvGrpSpPr>
        <p:grpSpPr>
          <a:xfrm>
            <a:off x="4161147" y="1544936"/>
            <a:ext cx="7397115" cy="4037329"/>
            <a:chOff x="4161147" y="1544936"/>
            <a:chExt cx="7397115" cy="4037329"/>
          </a:xfrm>
        </p:grpSpPr>
        <p:sp>
          <p:nvSpPr>
            <p:cNvPr id="40" name="object 40"/>
            <p:cNvSpPr/>
            <p:nvPr/>
          </p:nvSpPr>
          <p:spPr>
            <a:xfrm>
              <a:off x="4256397" y="1929215"/>
              <a:ext cx="5777230" cy="1359535"/>
            </a:xfrm>
            <a:custGeom>
              <a:avLst/>
              <a:gdLst/>
              <a:ahLst/>
              <a:cxnLst/>
              <a:rect l="l" t="t" r="r" b="b"/>
              <a:pathLst>
                <a:path w="5777230" h="1359535">
                  <a:moveTo>
                    <a:pt x="0" y="1358915"/>
                  </a:moveTo>
                  <a:lnTo>
                    <a:pt x="5776698" y="0"/>
                  </a:lnTo>
                </a:path>
              </a:pathLst>
            </a:custGeom>
            <a:ln w="1904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014000" y="1640158"/>
              <a:ext cx="436245" cy="556895"/>
            </a:xfrm>
            <a:custGeom>
              <a:avLst/>
              <a:gdLst/>
              <a:ahLst/>
              <a:cxnLst/>
              <a:rect l="l" t="t" r="r" b="b"/>
              <a:pathLst>
                <a:path w="436245" h="556894">
                  <a:moveTo>
                    <a:pt x="130867" y="556314"/>
                  </a:moveTo>
                  <a:lnTo>
                    <a:pt x="0" y="0"/>
                  </a:lnTo>
                  <a:lnTo>
                    <a:pt x="436147" y="190950"/>
                  </a:lnTo>
                  <a:lnTo>
                    <a:pt x="130867" y="556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014000" y="1640158"/>
              <a:ext cx="436245" cy="556895"/>
            </a:xfrm>
            <a:custGeom>
              <a:avLst/>
              <a:gdLst/>
              <a:ahLst/>
              <a:cxnLst/>
              <a:rect l="l" t="t" r="r" b="b"/>
              <a:pathLst>
                <a:path w="436245" h="556894">
                  <a:moveTo>
                    <a:pt x="0" y="0"/>
                  </a:moveTo>
                  <a:lnTo>
                    <a:pt x="436147" y="190950"/>
                  </a:lnTo>
                  <a:lnTo>
                    <a:pt x="130867" y="556314"/>
                  </a:lnTo>
                  <a:lnTo>
                    <a:pt x="0" y="0"/>
                  </a:lnTo>
                  <a:close/>
                </a:path>
              </a:pathLst>
            </a:custGeom>
            <a:ln w="1904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740428" y="3627197"/>
              <a:ext cx="5722620" cy="1572260"/>
            </a:xfrm>
            <a:custGeom>
              <a:avLst/>
              <a:gdLst/>
              <a:ahLst/>
              <a:cxnLst/>
              <a:rect l="l" t="t" r="r" b="b"/>
              <a:pathLst>
                <a:path w="5722620" h="1572260">
                  <a:moveTo>
                    <a:pt x="5722472" y="0"/>
                  </a:moveTo>
                  <a:lnTo>
                    <a:pt x="0" y="1571688"/>
                  </a:lnTo>
                </a:path>
              </a:pathLst>
            </a:custGeom>
            <a:ln w="1904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327291" y="4935945"/>
              <a:ext cx="443230" cy="551180"/>
            </a:xfrm>
            <a:custGeom>
              <a:avLst/>
              <a:gdLst/>
              <a:ahLst/>
              <a:cxnLst/>
              <a:rect l="l" t="t" r="r" b="b"/>
              <a:pathLst>
                <a:path w="443229" h="551179">
                  <a:moveTo>
                    <a:pt x="291554" y="0"/>
                  </a:moveTo>
                  <a:lnTo>
                    <a:pt x="442913" y="551092"/>
                  </a:lnTo>
                  <a:lnTo>
                    <a:pt x="0" y="376407"/>
                  </a:lnTo>
                  <a:lnTo>
                    <a:pt x="2915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327291" y="4935945"/>
              <a:ext cx="443230" cy="551180"/>
            </a:xfrm>
            <a:custGeom>
              <a:avLst/>
              <a:gdLst/>
              <a:ahLst/>
              <a:cxnLst/>
              <a:rect l="l" t="t" r="r" b="b"/>
              <a:pathLst>
                <a:path w="443229" h="551179">
                  <a:moveTo>
                    <a:pt x="442913" y="551092"/>
                  </a:moveTo>
                  <a:lnTo>
                    <a:pt x="0" y="376407"/>
                  </a:lnTo>
                  <a:lnTo>
                    <a:pt x="291554" y="0"/>
                  </a:lnTo>
                  <a:lnTo>
                    <a:pt x="442913" y="551092"/>
                  </a:lnTo>
                  <a:close/>
                </a:path>
              </a:pathLst>
            </a:custGeom>
            <a:ln w="1904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1505346" y="5889311"/>
            <a:ext cx="196024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125" b="1">
                <a:solidFill>
                  <a:srgbClr val="181818"/>
                </a:solidFill>
                <a:latin typeface="Arial"/>
                <a:cs typeface="Arial"/>
              </a:rPr>
              <a:t>Client</a:t>
            </a:r>
            <a:endParaRPr sz="5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3394447" y="5118765"/>
            <a:ext cx="214503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75" b="1">
                <a:solidFill>
                  <a:srgbClr val="181818"/>
                </a:solidFill>
                <a:latin typeface="Arial"/>
                <a:cs typeface="Arial"/>
              </a:rPr>
              <a:t>Server</a:t>
            </a:r>
            <a:endParaRPr sz="5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860897" y="7209157"/>
            <a:ext cx="267843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130" b="1">
                <a:solidFill>
                  <a:srgbClr val="181818"/>
                </a:solidFill>
                <a:latin typeface="Arial"/>
                <a:cs typeface="Arial"/>
              </a:rPr>
              <a:t>Website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881" y="4017063"/>
            <a:ext cx="5634990" cy="673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50" spc="30" b="1">
                <a:solidFill>
                  <a:srgbClr val="181818"/>
                </a:solidFill>
                <a:latin typeface="Tahoma"/>
                <a:cs typeface="Tahoma"/>
              </a:rPr>
              <a:t>Front-End</a:t>
            </a:r>
            <a:r>
              <a:rPr dirty="0" sz="4250" spc="-225" b="1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4250" spc="-25" b="1">
                <a:solidFill>
                  <a:srgbClr val="181818"/>
                </a:solidFill>
                <a:latin typeface="Tahoma"/>
                <a:cs typeface="Tahoma"/>
              </a:rPr>
              <a:t>Developer</a:t>
            </a:r>
            <a:endParaRPr sz="425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65911" y="3616353"/>
            <a:ext cx="10928985" cy="2399030"/>
            <a:chOff x="6965911" y="3616353"/>
            <a:chExt cx="10928985" cy="2399030"/>
          </a:xfrm>
        </p:grpSpPr>
        <p:sp>
          <p:nvSpPr>
            <p:cNvPr id="4" name="object 4"/>
            <p:cNvSpPr/>
            <p:nvPr/>
          </p:nvSpPr>
          <p:spPr>
            <a:xfrm>
              <a:off x="6965911" y="4497457"/>
              <a:ext cx="930275" cy="576580"/>
            </a:xfrm>
            <a:custGeom>
              <a:avLst/>
              <a:gdLst/>
              <a:ahLst/>
              <a:cxnLst/>
              <a:rect l="l" t="t" r="r" b="b"/>
              <a:pathLst>
                <a:path w="930275" h="576579">
                  <a:moveTo>
                    <a:pt x="641130" y="576392"/>
                  </a:moveTo>
                  <a:lnTo>
                    <a:pt x="606483" y="541845"/>
                  </a:lnTo>
                  <a:lnTo>
                    <a:pt x="836855" y="312136"/>
                  </a:lnTo>
                  <a:lnTo>
                    <a:pt x="0" y="312136"/>
                  </a:lnTo>
                  <a:lnTo>
                    <a:pt x="0" y="263649"/>
                  </a:lnTo>
                  <a:lnTo>
                    <a:pt x="836855" y="263649"/>
                  </a:lnTo>
                  <a:lnTo>
                    <a:pt x="606483" y="34547"/>
                  </a:lnTo>
                  <a:lnTo>
                    <a:pt x="641130" y="0"/>
                  </a:lnTo>
                  <a:lnTo>
                    <a:pt x="929855" y="287893"/>
                  </a:lnTo>
                  <a:lnTo>
                    <a:pt x="641130" y="57639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003317" y="3616353"/>
              <a:ext cx="7891145" cy="2399030"/>
            </a:xfrm>
            <a:custGeom>
              <a:avLst/>
              <a:gdLst/>
              <a:ahLst/>
              <a:cxnLst/>
              <a:rect l="l" t="t" r="r" b="b"/>
              <a:pathLst>
                <a:path w="7891144" h="2399029">
                  <a:moveTo>
                    <a:pt x="7562887" y="2398518"/>
                  </a:moveTo>
                  <a:lnTo>
                    <a:pt x="328067" y="2398518"/>
                  </a:lnTo>
                  <a:lnTo>
                    <a:pt x="279681" y="2394943"/>
                  </a:lnTo>
                  <a:lnTo>
                    <a:pt x="233468" y="2384559"/>
                  </a:lnTo>
                  <a:lnTo>
                    <a:pt x="189941" y="2367882"/>
                  </a:lnTo>
                  <a:lnTo>
                    <a:pt x="149614" y="2345426"/>
                  </a:lnTo>
                  <a:lnTo>
                    <a:pt x="112999" y="2317705"/>
                  </a:lnTo>
                  <a:lnTo>
                    <a:pt x="80609" y="2285233"/>
                  </a:lnTo>
                  <a:lnTo>
                    <a:pt x="52958" y="2248525"/>
                  </a:lnTo>
                  <a:lnTo>
                    <a:pt x="30558" y="2208096"/>
                  </a:lnTo>
                  <a:lnTo>
                    <a:pt x="13923" y="2164459"/>
                  </a:lnTo>
                  <a:lnTo>
                    <a:pt x="3566" y="2118130"/>
                  </a:lnTo>
                  <a:lnTo>
                    <a:pt x="0" y="2069621"/>
                  </a:lnTo>
                  <a:lnTo>
                    <a:pt x="0" y="328896"/>
                  </a:lnTo>
                  <a:lnTo>
                    <a:pt x="3566" y="280388"/>
                  </a:lnTo>
                  <a:lnTo>
                    <a:pt x="13923" y="234058"/>
                  </a:lnTo>
                  <a:lnTo>
                    <a:pt x="30558" y="190422"/>
                  </a:lnTo>
                  <a:lnTo>
                    <a:pt x="52958" y="149992"/>
                  </a:lnTo>
                  <a:lnTo>
                    <a:pt x="80609" y="113285"/>
                  </a:lnTo>
                  <a:lnTo>
                    <a:pt x="112999" y="80813"/>
                  </a:lnTo>
                  <a:lnTo>
                    <a:pt x="149614" y="53092"/>
                  </a:lnTo>
                  <a:lnTo>
                    <a:pt x="189941" y="30635"/>
                  </a:lnTo>
                  <a:lnTo>
                    <a:pt x="233468" y="13958"/>
                  </a:lnTo>
                  <a:lnTo>
                    <a:pt x="279681" y="3575"/>
                  </a:lnTo>
                  <a:lnTo>
                    <a:pt x="328067" y="0"/>
                  </a:lnTo>
                  <a:lnTo>
                    <a:pt x="7562887" y="0"/>
                  </a:lnTo>
                  <a:lnTo>
                    <a:pt x="7611273" y="3575"/>
                  </a:lnTo>
                  <a:lnTo>
                    <a:pt x="7657486" y="13958"/>
                  </a:lnTo>
                  <a:lnTo>
                    <a:pt x="7701013" y="30635"/>
                  </a:lnTo>
                  <a:lnTo>
                    <a:pt x="7741340" y="53092"/>
                  </a:lnTo>
                  <a:lnTo>
                    <a:pt x="7777955" y="80813"/>
                  </a:lnTo>
                  <a:lnTo>
                    <a:pt x="7810345" y="113285"/>
                  </a:lnTo>
                  <a:lnTo>
                    <a:pt x="7837996" y="149992"/>
                  </a:lnTo>
                  <a:lnTo>
                    <a:pt x="7860396" y="190422"/>
                  </a:lnTo>
                  <a:lnTo>
                    <a:pt x="7877031" y="234058"/>
                  </a:lnTo>
                  <a:lnTo>
                    <a:pt x="7887388" y="280388"/>
                  </a:lnTo>
                  <a:lnTo>
                    <a:pt x="7890955" y="328896"/>
                  </a:lnTo>
                  <a:lnTo>
                    <a:pt x="7890955" y="2069621"/>
                  </a:lnTo>
                  <a:lnTo>
                    <a:pt x="7887388" y="2118130"/>
                  </a:lnTo>
                  <a:lnTo>
                    <a:pt x="7877031" y="2164459"/>
                  </a:lnTo>
                  <a:lnTo>
                    <a:pt x="7860396" y="2208096"/>
                  </a:lnTo>
                  <a:lnTo>
                    <a:pt x="7837996" y="2248525"/>
                  </a:lnTo>
                  <a:lnTo>
                    <a:pt x="7810345" y="2285233"/>
                  </a:lnTo>
                  <a:lnTo>
                    <a:pt x="7777955" y="2317705"/>
                  </a:lnTo>
                  <a:lnTo>
                    <a:pt x="7741340" y="2345426"/>
                  </a:lnTo>
                  <a:lnTo>
                    <a:pt x="7701013" y="2367882"/>
                  </a:lnTo>
                  <a:lnTo>
                    <a:pt x="7657486" y="2384559"/>
                  </a:lnTo>
                  <a:lnTo>
                    <a:pt x="7611273" y="2394943"/>
                  </a:lnTo>
                  <a:lnTo>
                    <a:pt x="7562887" y="2398518"/>
                  </a:lnTo>
                  <a:close/>
                </a:path>
              </a:pathLst>
            </a:custGeom>
            <a:solidFill>
              <a:srgbClr val="FEE6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0486731" y="4078974"/>
            <a:ext cx="5242560" cy="6413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050" spc="50" b="1">
                <a:solidFill>
                  <a:srgbClr val="181818"/>
                </a:solidFill>
                <a:latin typeface="Tahoma"/>
                <a:cs typeface="Tahoma"/>
              </a:rPr>
              <a:t>Back-End</a:t>
            </a:r>
            <a:r>
              <a:rPr dirty="0" sz="4050" spc="-215" b="1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dirty="0" sz="4050" spc="-30" b="1">
                <a:solidFill>
                  <a:srgbClr val="181818"/>
                </a:solidFill>
                <a:latin typeface="Tahoma"/>
                <a:cs typeface="Tahoma"/>
              </a:rPr>
              <a:t>Developer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5654" y="6394792"/>
            <a:ext cx="1094740" cy="255904"/>
          </a:xfrm>
          <a:custGeom>
            <a:avLst/>
            <a:gdLst/>
            <a:ahLst/>
            <a:cxnLst/>
            <a:rect l="l" t="t" r="r" b="b"/>
            <a:pathLst>
              <a:path w="1094739" h="255904">
                <a:moveTo>
                  <a:pt x="248831" y="0"/>
                </a:moveTo>
                <a:lnTo>
                  <a:pt x="163461" y="0"/>
                </a:lnTo>
                <a:lnTo>
                  <a:pt x="163461" y="83845"/>
                </a:lnTo>
                <a:lnTo>
                  <a:pt x="85369" y="83845"/>
                </a:lnTo>
                <a:lnTo>
                  <a:pt x="85369" y="0"/>
                </a:lnTo>
                <a:lnTo>
                  <a:pt x="0" y="0"/>
                </a:lnTo>
                <a:lnTo>
                  <a:pt x="0" y="83845"/>
                </a:lnTo>
                <a:lnTo>
                  <a:pt x="0" y="170243"/>
                </a:lnTo>
                <a:lnTo>
                  <a:pt x="0" y="255358"/>
                </a:lnTo>
                <a:lnTo>
                  <a:pt x="85369" y="255358"/>
                </a:lnTo>
                <a:lnTo>
                  <a:pt x="85369" y="170243"/>
                </a:lnTo>
                <a:lnTo>
                  <a:pt x="163461" y="170243"/>
                </a:lnTo>
                <a:lnTo>
                  <a:pt x="163461" y="255358"/>
                </a:lnTo>
                <a:lnTo>
                  <a:pt x="248831" y="255358"/>
                </a:lnTo>
                <a:lnTo>
                  <a:pt x="248831" y="170243"/>
                </a:lnTo>
                <a:lnTo>
                  <a:pt x="248831" y="83845"/>
                </a:lnTo>
                <a:lnTo>
                  <a:pt x="248831" y="0"/>
                </a:lnTo>
                <a:close/>
              </a:path>
              <a:path w="1094739" h="255904">
                <a:moveTo>
                  <a:pt x="521677" y="0"/>
                </a:moveTo>
                <a:lnTo>
                  <a:pt x="285940" y="0"/>
                </a:lnTo>
                <a:lnTo>
                  <a:pt x="285940" y="85115"/>
                </a:lnTo>
                <a:lnTo>
                  <a:pt x="361099" y="85115"/>
                </a:lnTo>
                <a:lnTo>
                  <a:pt x="361099" y="255358"/>
                </a:lnTo>
                <a:lnTo>
                  <a:pt x="446468" y="255358"/>
                </a:lnTo>
                <a:lnTo>
                  <a:pt x="446468" y="85115"/>
                </a:lnTo>
                <a:lnTo>
                  <a:pt x="521677" y="85115"/>
                </a:lnTo>
                <a:lnTo>
                  <a:pt x="521677" y="0"/>
                </a:lnTo>
                <a:close/>
              </a:path>
              <a:path w="1094739" h="255904">
                <a:moveTo>
                  <a:pt x="846594" y="0"/>
                </a:moveTo>
                <a:lnTo>
                  <a:pt x="757542" y="0"/>
                </a:lnTo>
                <a:lnTo>
                  <a:pt x="702830" y="89801"/>
                </a:lnTo>
                <a:lnTo>
                  <a:pt x="648081" y="0"/>
                </a:lnTo>
                <a:lnTo>
                  <a:pt x="559079" y="0"/>
                </a:lnTo>
                <a:lnTo>
                  <a:pt x="559079" y="255600"/>
                </a:lnTo>
                <a:lnTo>
                  <a:pt x="642607" y="255600"/>
                </a:lnTo>
                <a:lnTo>
                  <a:pt x="642607" y="128905"/>
                </a:lnTo>
                <a:lnTo>
                  <a:pt x="701357" y="219786"/>
                </a:lnTo>
                <a:lnTo>
                  <a:pt x="702830" y="219786"/>
                </a:lnTo>
                <a:lnTo>
                  <a:pt x="761593" y="128905"/>
                </a:lnTo>
                <a:lnTo>
                  <a:pt x="761593" y="255600"/>
                </a:lnTo>
                <a:lnTo>
                  <a:pt x="846594" y="255600"/>
                </a:lnTo>
                <a:lnTo>
                  <a:pt x="846594" y="0"/>
                </a:lnTo>
                <a:close/>
              </a:path>
              <a:path w="1094739" h="255904">
                <a:moveTo>
                  <a:pt x="1094549" y="171513"/>
                </a:moveTo>
                <a:lnTo>
                  <a:pt x="974458" y="171513"/>
                </a:lnTo>
                <a:lnTo>
                  <a:pt x="974458" y="0"/>
                </a:lnTo>
                <a:lnTo>
                  <a:pt x="889088" y="0"/>
                </a:lnTo>
                <a:lnTo>
                  <a:pt x="889088" y="171513"/>
                </a:lnTo>
                <a:lnTo>
                  <a:pt x="889088" y="255358"/>
                </a:lnTo>
                <a:lnTo>
                  <a:pt x="1094549" y="255358"/>
                </a:lnTo>
                <a:lnTo>
                  <a:pt x="1094549" y="1715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770810" y="6767278"/>
            <a:ext cx="1342390" cy="1523365"/>
            <a:chOff x="770810" y="6767278"/>
            <a:chExt cx="1342390" cy="1523365"/>
          </a:xfrm>
        </p:grpSpPr>
        <p:sp>
          <p:nvSpPr>
            <p:cNvPr id="9" name="object 9"/>
            <p:cNvSpPr/>
            <p:nvPr/>
          </p:nvSpPr>
          <p:spPr>
            <a:xfrm>
              <a:off x="770810" y="6767278"/>
              <a:ext cx="1342390" cy="1523365"/>
            </a:xfrm>
            <a:custGeom>
              <a:avLst/>
              <a:gdLst/>
              <a:ahLst/>
              <a:cxnLst/>
              <a:rect l="l" t="t" r="r" b="b"/>
              <a:pathLst>
                <a:path w="1342389" h="1523365">
                  <a:moveTo>
                    <a:pt x="670097" y="1522907"/>
                  </a:moveTo>
                  <a:lnTo>
                    <a:pt x="122110" y="1370679"/>
                  </a:lnTo>
                  <a:lnTo>
                    <a:pt x="0" y="0"/>
                  </a:lnTo>
                  <a:lnTo>
                    <a:pt x="1341851" y="0"/>
                  </a:lnTo>
                  <a:lnTo>
                    <a:pt x="1219608" y="1370469"/>
                  </a:lnTo>
                  <a:lnTo>
                    <a:pt x="670097" y="1522907"/>
                  </a:lnTo>
                  <a:close/>
                </a:path>
              </a:pathLst>
            </a:custGeom>
            <a:solidFill>
              <a:srgbClr val="E34D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41749" y="6879349"/>
              <a:ext cx="548640" cy="1294765"/>
            </a:xfrm>
            <a:custGeom>
              <a:avLst/>
              <a:gdLst/>
              <a:ahLst/>
              <a:cxnLst/>
              <a:rect l="l" t="t" r="r" b="b"/>
              <a:pathLst>
                <a:path w="548639" h="1294765">
                  <a:moveTo>
                    <a:pt x="0" y="1294302"/>
                  </a:moveTo>
                  <a:lnTo>
                    <a:pt x="0" y="0"/>
                  </a:lnTo>
                  <a:lnTo>
                    <a:pt x="548512" y="15"/>
                  </a:lnTo>
                  <a:lnTo>
                    <a:pt x="444048" y="1171146"/>
                  </a:lnTo>
                  <a:lnTo>
                    <a:pt x="0" y="1294318"/>
                  </a:lnTo>
                  <a:close/>
                </a:path>
              </a:pathLst>
            </a:custGeom>
            <a:solidFill>
              <a:srgbClr val="F16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20508" y="7047445"/>
              <a:ext cx="421640" cy="952500"/>
            </a:xfrm>
            <a:custGeom>
              <a:avLst/>
              <a:gdLst/>
              <a:ahLst/>
              <a:cxnLst/>
              <a:rect l="l" t="t" r="r" b="b"/>
              <a:pathLst>
                <a:path w="421640" h="952500">
                  <a:moveTo>
                    <a:pt x="421233" y="776871"/>
                  </a:moveTo>
                  <a:lnTo>
                    <a:pt x="420497" y="777087"/>
                  </a:lnTo>
                  <a:lnTo>
                    <a:pt x="233413" y="726503"/>
                  </a:lnTo>
                  <a:lnTo>
                    <a:pt x="221449" y="592429"/>
                  </a:lnTo>
                  <a:lnTo>
                    <a:pt x="52819" y="592429"/>
                  </a:lnTo>
                  <a:lnTo>
                    <a:pt x="76352" y="856411"/>
                  </a:lnTo>
                  <a:lnTo>
                    <a:pt x="420446" y="951992"/>
                  </a:lnTo>
                  <a:lnTo>
                    <a:pt x="421233" y="951788"/>
                  </a:lnTo>
                  <a:lnTo>
                    <a:pt x="421233" y="776871"/>
                  </a:lnTo>
                  <a:close/>
                </a:path>
                <a:path w="421640" h="952500">
                  <a:moveTo>
                    <a:pt x="421233" y="0"/>
                  </a:moveTo>
                  <a:lnTo>
                    <a:pt x="0" y="0"/>
                  </a:lnTo>
                  <a:lnTo>
                    <a:pt x="45313" y="508368"/>
                  </a:lnTo>
                  <a:lnTo>
                    <a:pt x="421233" y="508368"/>
                  </a:lnTo>
                  <a:lnTo>
                    <a:pt x="421233" y="340296"/>
                  </a:lnTo>
                  <a:lnTo>
                    <a:pt x="198945" y="340296"/>
                  </a:lnTo>
                  <a:lnTo>
                    <a:pt x="183591" y="168122"/>
                  </a:lnTo>
                  <a:lnTo>
                    <a:pt x="421233" y="168122"/>
                  </a:lnTo>
                  <a:lnTo>
                    <a:pt x="421233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41157" y="7047445"/>
              <a:ext cx="421005" cy="952500"/>
            </a:xfrm>
            <a:custGeom>
              <a:avLst/>
              <a:gdLst/>
              <a:ahLst/>
              <a:cxnLst/>
              <a:rect l="l" t="t" r="r" b="b"/>
              <a:pathLst>
                <a:path w="421005" h="952500">
                  <a:moveTo>
                    <a:pt x="390512" y="340296"/>
                  </a:moveTo>
                  <a:lnTo>
                    <a:pt x="0" y="340296"/>
                  </a:lnTo>
                  <a:lnTo>
                    <a:pt x="0" y="508368"/>
                  </a:lnTo>
                  <a:lnTo>
                    <a:pt x="206883" y="508368"/>
                  </a:lnTo>
                  <a:lnTo>
                    <a:pt x="187363" y="726389"/>
                  </a:lnTo>
                  <a:lnTo>
                    <a:pt x="0" y="777036"/>
                  </a:lnTo>
                  <a:lnTo>
                    <a:pt x="0" y="951890"/>
                  </a:lnTo>
                  <a:lnTo>
                    <a:pt x="344373" y="856411"/>
                  </a:lnTo>
                  <a:lnTo>
                    <a:pt x="386410" y="385406"/>
                  </a:lnTo>
                  <a:lnTo>
                    <a:pt x="390512" y="340296"/>
                  </a:lnTo>
                  <a:close/>
                </a:path>
                <a:path w="421005" h="952500">
                  <a:moveTo>
                    <a:pt x="420801" y="0"/>
                  </a:moveTo>
                  <a:lnTo>
                    <a:pt x="0" y="0"/>
                  </a:lnTo>
                  <a:lnTo>
                    <a:pt x="0" y="167703"/>
                  </a:lnTo>
                  <a:lnTo>
                    <a:pt x="0" y="168122"/>
                  </a:lnTo>
                  <a:lnTo>
                    <a:pt x="405765" y="168122"/>
                  </a:lnTo>
                  <a:lnTo>
                    <a:pt x="420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3030359" y="6394792"/>
            <a:ext cx="228600" cy="286385"/>
          </a:xfrm>
          <a:custGeom>
            <a:avLst/>
            <a:gdLst/>
            <a:ahLst/>
            <a:cxnLst/>
            <a:rect l="l" t="t" r="r" b="b"/>
            <a:pathLst>
              <a:path w="228600" h="286384">
                <a:moveTo>
                  <a:pt x="227990" y="0"/>
                </a:moveTo>
                <a:lnTo>
                  <a:pt x="0" y="0"/>
                </a:lnTo>
                <a:lnTo>
                  <a:pt x="0" y="95288"/>
                </a:lnTo>
                <a:lnTo>
                  <a:pt x="0" y="190576"/>
                </a:lnTo>
                <a:lnTo>
                  <a:pt x="0" y="285864"/>
                </a:lnTo>
                <a:lnTo>
                  <a:pt x="227990" y="285864"/>
                </a:lnTo>
                <a:lnTo>
                  <a:pt x="227990" y="190576"/>
                </a:lnTo>
                <a:lnTo>
                  <a:pt x="95338" y="190576"/>
                </a:lnTo>
                <a:lnTo>
                  <a:pt x="95338" y="95288"/>
                </a:lnTo>
                <a:lnTo>
                  <a:pt x="227990" y="95288"/>
                </a:lnTo>
                <a:lnTo>
                  <a:pt x="2279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03943" y="6394792"/>
            <a:ext cx="228600" cy="291465"/>
          </a:xfrm>
          <a:custGeom>
            <a:avLst/>
            <a:gdLst/>
            <a:ahLst/>
            <a:cxnLst/>
            <a:rect l="l" t="t" r="r" b="b"/>
            <a:pathLst>
              <a:path w="228600" h="291465">
                <a:moveTo>
                  <a:pt x="227977" y="0"/>
                </a:moveTo>
                <a:lnTo>
                  <a:pt x="0" y="0"/>
                </a:lnTo>
                <a:lnTo>
                  <a:pt x="0" y="82575"/>
                </a:lnTo>
                <a:lnTo>
                  <a:pt x="0" y="99098"/>
                </a:lnTo>
                <a:lnTo>
                  <a:pt x="0" y="186766"/>
                </a:lnTo>
                <a:lnTo>
                  <a:pt x="132664" y="186766"/>
                </a:lnTo>
                <a:lnTo>
                  <a:pt x="132664" y="203276"/>
                </a:lnTo>
                <a:lnTo>
                  <a:pt x="0" y="203276"/>
                </a:lnTo>
                <a:lnTo>
                  <a:pt x="0" y="290944"/>
                </a:lnTo>
                <a:lnTo>
                  <a:pt x="227977" y="290944"/>
                </a:lnTo>
                <a:lnTo>
                  <a:pt x="227977" y="203276"/>
                </a:lnTo>
                <a:lnTo>
                  <a:pt x="227977" y="186766"/>
                </a:lnTo>
                <a:lnTo>
                  <a:pt x="227977" y="99098"/>
                </a:lnTo>
                <a:lnTo>
                  <a:pt x="95364" y="99098"/>
                </a:lnTo>
                <a:lnTo>
                  <a:pt x="95364" y="82575"/>
                </a:lnTo>
                <a:lnTo>
                  <a:pt x="227977" y="82575"/>
                </a:lnTo>
                <a:lnTo>
                  <a:pt x="2279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77539" y="6394792"/>
            <a:ext cx="228600" cy="291465"/>
          </a:xfrm>
          <a:custGeom>
            <a:avLst/>
            <a:gdLst/>
            <a:ahLst/>
            <a:cxnLst/>
            <a:rect l="l" t="t" r="r" b="b"/>
            <a:pathLst>
              <a:path w="228600" h="291465">
                <a:moveTo>
                  <a:pt x="227977" y="0"/>
                </a:moveTo>
                <a:lnTo>
                  <a:pt x="0" y="0"/>
                </a:lnTo>
                <a:lnTo>
                  <a:pt x="0" y="82575"/>
                </a:lnTo>
                <a:lnTo>
                  <a:pt x="0" y="99098"/>
                </a:lnTo>
                <a:lnTo>
                  <a:pt x="0" y="186766"/>
                </a:lnTo>
                <a:lnTo>
                  <a:pt x="132613" y="186766"/>
                </a:lnTo>
                <a:lnTo>
                  <a:pt x="132613" y="203276"/>
                </a:lnTo>
                <a:lnTo>
                  <a:pt x="0" y="203276"/>
                </a:lnTo>
                <a:lnTo>
                  <a:pt x="0" y="290944"/>
                </a:lnTo>
                <a:lnTo>
                  <a:pt x="227977" y="290944"/>
                </a:lnTo>
                <a:lnTo>
                  <a:pt x="227977" y="203276"/>
                </a:lnTo>
                <a:lnTo>
                  <a:pt x="227977" y="186766"/>
                </a:lnTo>
                <a:lnTo>
                  <a:pt x="227977" y="99098"/>
                </a:lnTo>
                <a:lnTo>
                  <a:pt x="95300" y="99098"/>
                </a:lnTo>
                <a:lnTo>
                  <a:pt x="95300" y="82575"/>
                </a:lnTo>
                <a:lnTo>
                  <a:pt x="227977" y="82575"/>
                </a:lnTo>
                <a:lnTo>
                  <a:pt x="2279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4675842" y="6394784"/>
            <a:ext cx="1447800" cy="1447800"/>
            <a:chOff x="4675842" y="6394784"/>
            <a:chExt cx="1447800" cy="1447800"/>
          </a:xfrm>
        </p:grpSpPr>
        <p:sp>
          <p:nvSpPr>
            <p:cNvPr id="17" name="object 17"/>
            <p:cNvSpPr/>
            <p:nvPr/>
          </p:nvSpPr>
          <p:spPr>
            <a:xfrm>
              <a:off x="4675842" y="6394784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1447800" y="1447800"/>
                  </a:moveTo>
                  <a:lnTo>
                    <a:pt x="0" y="1447800"/>
                  </a:lnTo>
                  <a:lnTo>
                    <a:pt x="0" y="0"/>
                  </a:lnTo>
                  <a:lnTo>
                    <a:pt x="1447800" y="0"/>
                  </a:lnTo>
                  <a:lnTo>
                    <a:pt x="1447800" y="1447800"/>
                  </a:lnTo>
                  <a:close/>
                </a:path>
              </a:pathLst>
            </a:custGeom>
            <a:solidFill>
              <a:srgbClr val="F6DE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056518" y="7051674"/>
              <a:ext cx="954405" cy="677545"/>
            </a:xfrm>
            <a:custGeom>
              <a:avLst/>
              <a:gdLst/>
              <a:ahLst/>
              <a:cxnLst/>
              <a:rect l="l" t="t" r="r" b="b"/>
              <a:pathLst>
                <a:path w="954404" h="677545">
                  <a:moveTo>
                    <a:pt x="407187" y="7797"/>
                  </a:moveTo>
                  <a:lnTo>
                    <a:pt x="271170" y="7797"/>
                  </a:lnTo>
                  <a:lnTo>
                    <a:pt x="271170" y="470420"/>
                  </a:lnTo>
                  <a:lnTo>
                    <a:pt x="266065" y="512457"/>
                  </a:lnTo>
                  <a:lnTo>
                    <a:pt x="251472" y="538670"/>
                  </a:lnTo>
                  <a:lnTo>
                    <a:pt x="228511" y="552132"/>
                  </a:lnTo>
                  <a:lnTo>
                    <a:pt x="198272" y="555929"/>
                  </a:lnTo>
                  <a:lnTo>
                    <a:pt x="167919" y="550329"/>
                  </a:lnTo>
                  <a:lnTo>
                    <a:pt x="145046" y="535165"/>
                  </a:lnTo>
                  <a:lnTo>
                    <a:pt x="126923" y="512889"/>
                  </a:lnTo>
                  <a:lnTo>
                    <a:pt x="110794" y="485978"/>
                  </a:lnTo>
                  <a:lnTo>
                    <a:pt x="0" y="552996"/>
                  </a:lnTo>
                  <a:lnTo>
                    <a:pt x="23088" y="592061"/>
                  </a:lnTo>
                  <a:lnTo>
                    <a:pt x="54343" y="626173"/>
                  </a:lnTo>
                  <a:lnTo>
                    <a:pt x="94462" y="653211"/>
                  </a:lnTo>
                  <a:lnTo>
                    <a:pt x="144145" y="671004"/>
                  </a:lnTo>
                  <a:lnTo>
                    <a:pt x="204089" y="677405"/>
                  </a:lnTo>
                  <a:lnTo>
                    <a:pt x="253288" y="673442"/>
                  </a:lnTo>
                  <a:lnTo>
                    <a:pt x="297065" y="661403"/>
                  </a:lnTo>
                  <a:lnTo>
                    <a:pt x="334619" y="641057"/>
                  </a:lnTo>
                  <a:lnTo>
                    <a:pt x="365201" y="612203"/>
                  </a:lnTo>
                  <a:lnTo>
                    <a:pt x="387997" y="574611"/>
                  </a:lnTo>
                  <a:lnTo>
                    <a:pt x="402259" y="528066"/>
                  </a:lnTo>
                  <a:lnTo>
                    <a:pt x="407187" y="472338"/>
                  </a:lnTo>
                  <a:lnTo>
                    <a:pt x="407187" y="7797"/>
                  </a:lnTo>
                  <a:close/>
                </a:path>
                <a:path w="954404" h="677545">
                  <a:moveTo>
                    <a:pt x="954405" y="487895"/>
                  </a:moveTo>
                  <a:lnTo>
                    <a:pt x="949045" y="436016"/>
                  </a:lnTo>
                  <a:lnTo>
                    <a:pt x="933234" y="392938"/>
                  </a:lnTo>
                  <a:lnTo>
                    <a:pt x="907376" y="356933"/>
                  </a:lnTo>
                  <a:lnTo>
                    <a:pt x="871880" y="326275"/>
                  </a:lnTo>
                  <a:lnTo>
                    <a:pt x="827151" y="299224"/>
                  </a:lnTo>
                  <a:lnTo>
                    <a:pt x="773595" y="274066"/>
                  </a:lnTo>
                  <a:lnTo>
                    <a:pt x="739609" y="259524"/>
                  </a:lnTo>
                  <a:lnTo>
                    <a:pt x="701954" y="241693"/>
                  </a:lnTo>
                  <a:lnTo>
                    <a:pt x="675944" y="224053"/>
                  </a:lnTo>
                  <a:lnTo>
                    <a:pt x="660882" y="203479"/>
                  </a:lnTo>
                  <a:lnTo>
                    <a:pt x="656018" y="176898"/>
                  </a:lnTo>
                  <a:lnTo>
                    <a:pt x="660590" y="153860"/>
                  </a:lnTo>
                  <a:lnTo>
                    <a:pt x="673646" y="135356"/>
                  </a:lnTo>
                  <a:lnTo>
                    <a:pt x="694169" y="123063"/>
                  </a:lnTo>
                  <a:lnTo>
                    <a:pt x="721169" y="118592"/>
                  </a:lnTo>
                  <a:lnTo>
                    <a:pt x="747953" y="121831"/>
                  </a:lnTo>
                  <a:lnTo>
                    <a:pt x="770724" y="132080"/>
                  </a:lnTo>
                  <a:lnTo>
                    <a:pt x="790575" y="150164"/>
                  </a:lnTo>
                  <a:lnTo>
                    <a:pt x="808609" y="176898"/>
                  </a:lnTo>
                  <a:lnTo>
                    <a:pt x="914539" y="108864"/>
                  </a:lnTo>
                  <a:lnTo>
                    <a:pt x="885571" y="67310"/>
                  </a:lnTo>
                  <a:lnTo>
                    <a:pt x="852068" y="36537"/>
                  </a:lnTo>
                  <a:lnTo>
                    <a:pt x="813727" y="15646"/>
                  </a:lnTo>
                  <a:lnTo>
                    <a:pt x="770204" y="3759"/>
                  </a:lnTo>
                  <a:lnTo>
                    <a:pt x="721169" y="0"/>
                  </a:lnTo>
                  <a:lnTo>
                    <a:pt x="671868" y="4597"/>
                  </a:lnTo>
                  <a:lnTo>
                    <a:pt x="628523" y="17792"/>
                  </a:lnTo>
                  <a:lnTo>
                    <a:pt x="591731" y="38633"/>
                  </a:lnTo>
                  <a:lnTo>
                    <a:pt x="562076" y="66192"/>
                  </a:lnTo>
                  <a:lnTo>
                    <a:pt x="540169" y="99529"/>
                  </a:lnTo>
                  <a:lnTo>
                    <a:pt x="526592" y="137706"/>
                  </a:lnTo>
                  <a:lnTo>
                    <a:pt x="521931" y="179781"/>
                  </a:lnTo>
                  <a:lnTo>
                    <a:pt x="527202" y="230568"/>
                  </a:lnTo>
                  <a:lnTo>
                    <a:pt x="542442" y="272935"/>
                  </a:lnTo>
                  <a:lnTo>
                    <a:pt x="566750" y="308216"/>
                  </a:lnTo>
                  <a:lnTo>
                    <a:pt x="599236" y="337743"/>
                  </a:lnTo>
                  <a:lnTo>
                    <a:pt x="639025" y="362851"/>
                  </a:lnTo>
                  <a:lnTo>
                    <a:pt x="685203" y="384848"/>
                  </a:lnTo>
                  <a:lnTo>
                    <a:pt x="719188" y="399440"/>
                  </a:lnTo>
                  <a:lnTo>
                    <a:pt x="760933" y="418477"/>
                  </a:lnTo>
                  <a:lnTo>
                    <a:pt x="792099" y="437337"/>
                  </a:lnTo>
                  <a:lnTo>
                    <a:pt x="811593" y="459841"/>
                  </a:lnTo>
                  <a:lnTo>
                    <a:pt x="818337" y="489813"/>
                  </a:lnTo>
                  <a:lnTo>
                    <a:pt x="811834" y="516712"/>
                  </a:lnTo>
                  <a:lnTo>
                    <a:pt x="793305" y="537946"/>
                  </a:lnTo>
                  <a:lnTo>
                    <a:pt x="764197" y="551878"/>
                  </a:lnTo>
                  <a:lnTo>
                    <a:pt x="725982" y="556895"/>
                  </a:lnTo>
                  <a:lnTo>
                    <a:pt x="680859" y="550684"/>
                  </a:lnTo>
                  <a:lnTo>
                    <a:pt x="644740" y="533438"/>
                  </a:lnTo>
                  <a:lnTo>
                    <a:pt x="615734" y="507263"/>
                  </a:lnTo>
                  <a:lnTo>
                    <a:pt x="591883" y="474268"/>
                  </a:lnTo>
                  <a:lnTo>
                    <a:pt x="481101" y="538403"/>
                  </a:lnTo>
                  <a:lnTo>
                    <a:pt x="504520" y="576033"/>
                  </a:lnTo>
                  <a:lnTo>
                    <a:pt x="534987" y="609422"/>
                  </a:lnTo>
                  <a:lnTo>
                    <a:pt x="572579" y="637425"/>
                  </a:lnTo>
                  <a:lnTo>
                    <a:pt x="617372" y="658863"/>
                  </a:lnTo>
                  <a:lnTo>
                    <a:pt x="669467" y="672579"/>
                  </a:lnTo>
                  <a:lnTo>
                    <a:pt x="728916" y="677405"/>
                  </a:lnTo>
                  <a:lnTo>
                    <a:pt x="782116" y="673341"/>
                  </a:lnTo>
                  <a:lnTo>
                    <a:pt x="830160" y="661263"/>
                  </a:lnTo>
                  <a:lnTo>
                    <a:pt x="871943" y="641375"/>
                  </a:lnTo>
                  <a:lnTo>
                    <a:pt x="906360" y="613892"/>
                  </a:lnTo>
                  <a:lnTo>
                    <a:pt x="932319" y="579018"/>
                  </a:lnTo>
                  <a:lnTo>
                    <a:pt x="948702" y="536943"/>
                  </a:lnTo>
                  <a:lnTo>
                    <a:pt x="954405" y="487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1442345" y="6812202"/>
            <a:ext cx="4676140" cy="3472815"/>
            <a:chOff x="1442345" y="6812202"/>
            <a:chExt cx="4676140" cy="3472815"/>
          </a:xfrm>
        </p:grpSpPr>
        <p:sp>
          <p:nvSpPr>
            <p:cNvPr id="20" name="object 20"/>
            <p:cNvSpPr/>
            <p:nvPr/>
          </p:nvSpPr>
          <p:spPr>
            <a:xfrm>
              <a:off x="2676506" y="6812202"/>
              <a:ext cx="1503680" cy="1706880"/>
            </a:xfrm>
            <a:custGeom>
              <a:avLst/>
              <a:gdLst/>
              <a:ahLst/>
              <a:cxnLst/>
              <a:rect l="l" t="t" r="r" b="b"/>
              <a:pathLst>
                <a:path w="1503679" h="1706879">
                  <a:moveTo>
                    <a:pt x="750858" y="1706597"/>
                  </a:moveTo>
                  <a:lnTo>
                    <a:pt x="136827" y="1536011"/>
                  </a:lnTo>
                  <a:lnTo>
                    <a:pt x="0" y="23"/>
                  </a:lnTo>
                  <a:lnTo>
                    <a:pt x="1503543" y="0"/>
                  </a:lnTo>
                  <a:lnTo>
                    <a:pt x="1366627" y="1535751"/>
                  </a:lnTo>
                  <a:lnTo>
                    <a:pt x="750887" y="1706574"/>
                  </a:lnTo>
                  <a:close/>
                </a:path>
              </a:pathLst>
            </a:custGeom>
            <a:solidFill>
              <a:srgbClr val="254D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28307" y="6937788"/>
              <a:ext cx="614680" cy="1450975"/>
            </a:xfrm>
            <a:custGeom>
              <a:avLst/>
              <a:gdLst/>
              <a:ahLst/>
              <a:cxnLst/>
              <a:rect l="l" t="t" r="r" b="b"/>
              <a:pathLst>
                <a:path w="614679" h="1450975">
                  <a:moveTo>
                    <a:pt x="0" y="1450399"/>
                  </a:moveTo>
                  <a:lnTo>
                    <a:pt x="0" y="0"/>
                  </a:lnTo>
                  <a:lnTo>
                    <a:pt x="614619" y="17"/>
                  </a:lnTo>
                  <a:lnTo>
                    <a:pt x="497566" y="1312372"/>
                  </a:lnTo>
                  <a:lnTo>
                    <a:pt x="0" y="1450399"/>
                  </a:lnTo>
                  <a:close/>
                </a:path>
              </a:pathLst>
            </a:custGeom>
            <a:solidFill>
              <a:srgbClr val="2965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6293" y="7126159"/>
              <a:ext cx="472440" cy="1067435"/>
            </a:xfrm>
            <a:custGeom>
              <a:avLst/>
              <a:gdLst/>
              <a:ahLst/>
              <a:cxnLst/>
              <a:rect l="l" t="t" r="r" b="b"/>
              <a:pathLst>
                <a:path w="472439" h="1067434">
                  <a:moveTo>
                    <a:pt x="472008" y="870559"/>
                  </a:moveTo>
                  <a:lnTo>
                    <a:pt x="471182" y="870800"/>
                  </a:lnTo>
                  <a:lnTo>
                    <a:pt x="261543" y="814120"/>
                  </a:lnTo>
                  <a:lnTo>
                    <a:pt x="248145" y="663879"/>
                  </a:lnTo>
                  <a:lnTo>
                    <a:pt x="59182" y="663879"/>
                  </a:lnTo>
                  <a:lnTo>
                    <a:pt x="85559" y="959688"/>
                  </a:lnTo>
                  <a:lnTo>
                    <a:pt x="471119" y="1066812"/>
                  </a:lnTo>
                  <a:lnTo>
                    <a:pt x="472008" y="1066571"/>
                  </a:lnTo>
                  <a:lnTo>
                    <a:pt x="472008" y="870800"/>
                  </a:lnTo>
                  <a:lnTo>
                    <a:pt x="472008" y="870559"/>
                  </a:lnTo>
                  <a:close/>
                </a:path>
                <a:path w="472439" h="1067434">
                  <a:moveTo>
                    <a:pt x="472008" y="381330"/>
                  </a:moveTo>
                  <a:lnTo>
                    <a:pt x="33909" y="381330"/>
                  </a:lnTo>
                  <a:lnTo>
                    <a:pt x="50774" y="569683"/>
                  </a:lnTo>
                  <a:lnTo>
                    <a:pt x="472008" y="569683"/>
                  </a:lnTo>
                  <a:lnTo>
                    <a:pt x="472008" y="381330"/>
                  </a:lnTo>
                  <a:close/>
                </a:path>
                <a:path w="472439" h="1067434">
                  <a:moveTo>
                    <a:pt x="472008" y="0"/>
                  </a:moveTo>
                  <a:lnTo>
                    <a:pt x="0" y="0"/>
                  </a:lnTo>
                  <a:lnTo>
                    <a:pt x="17119" y="188391"/>
                  </a:lnTo>
                  <a:lnTo>
                    <a:pt x="472008" y="188391"/>
                  </a:lnTo>
                  <a:lnTo>
                    <a:pt x="47200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27659" y="7126147"/>
              <a:ext cx="471805" cy="1066800"/>
            </a:xfrm>
            <a:custGeom>
              <a:avLst/>
              <a:gdLst/>
              <a:ahLst/>
              <a:cxnLst/>
              <a:rect l="l" t="t" r="r" b="b"/>
              <a:pathLst>
                <a:path w="471804" h="1066800">
                  <a:moveTo>
                    <a:pt x="0" y="1066697"/>
                  </a:moveTo>
                  <a:lnTo>
                    <a:pt x="0" y="870746"/>
                  </a:lnTo>
                  <a:lnTo>
                    <a:pt x="209942" y="814002"/>
                  </a:lnTo>
                  <a:lnTo>
                    <a:pt x="231808" y="569683"/>
                  </a:lnTo>
                  <a:lnTo>
                    <a:pt x="0" y="569683"/>
                  </a:lnTo>
                  <a:lnTo>
                    <a:pt x="0" y="381342"/>
                  </a:lnTo>
                  <a:lnTo>
                    <a:pt x="248134" y="381342"/>
                  </a:lnTo>
                  <a:lnTo>
                    <a:pt x="265227" y="188400"/>
                  </a:lnTo>
                  <a:lnTo>
                    <a:pt x="0" y="188400"/>
                  </a:lnTo>
                  <a:lnTo>
                    <a:pt x="0" y="0"/>
                  </a:lnTo>
                  <a:lnTo>
                    <a:pt x="471515" y="0"/>
                  </a:lnTo>
                  <a:lnTo>
                    <a:pt x="437565" y="381342"/>
                  </a:lnTo>
                  <a:lnTo>
                    <a:pt x="432968" y="431893"/>
                  </a:lnTo>
                  <a:lnTo>
                    <a:pt x="385876" y="959697"/>
                  </a:lnTo>
                  <a:lnTo>
                    <a:pt x="0" y="10666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113374" y="8160272"/>
              <a:ext cx="2004695" cy="2124710"/>
            </a:xfrm>
            <a:custGeom>
              <a:avLst/>
              <a:gdLst/>
              <a:ahLst/>
              <a:cxnLst/>
              <a:rect l="l" t="t" r="r" b="b"/>
              <a:pathLst>
                <a:path w="2004695" h="2124709">
                  <a:moveTo>
                    <a:pt x="989013" y="2124451"/>
                  </a:moveTo>
                  <a:lnTo>
                    <a:pt x="151170" y="1659653"/>
                  </a:lnTo>
                  <a:lnTo>
                    <a:pt x="0" y="352114"/>
                  </a:lnTo>
                  <a:lnTo>
                    <a:pt x="989013" y="0"/>
                  </a:lnTo>
                  <a:lnTo>
                    <a:pt x="2004598" y="345853"/>
                  </a:lnTo>
                  <a:lnTo>
                    <a:pt x="1840221" y="1653447"/>
                  </a:lnTo>
                  <a:lnTo>
                    <a:pt x="989013" y="2124451"/>
                  </a:lnTo>
                  <a:close/>
                </a:path>
              </a:pathLst>
            </a:custGeom>
            <a:solidFill>
              <a:srgbClr val="E2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02391" y="8160272"/>
              <a:ext cx="1016000" cy="2124710"/>
            </a:xfrm>
            <a:custGeom>
              <a:avLst/>
              <a:gdLst/>
              <a:ahLst/>
              <a:cxnLst/>
              <a:rect l="l" t="t" r="r" b="b"/>
              <a:pathLst>
                <a:path w="1016000" h="2124709">
                  <a:moveTo>
                    <a:pt x="0" y="2124389"/>
                  </a:moveTo>
                  <a:lnTo>
                    <a:pt x="0" y="0"/>
                  </a:lnTo>
                  <a:lnTo>
                    <a:pt x="1015515" y="345829"/>
                  </a:lnTo>
                  <a:lnTo>
                    <a:pt x="851207" y="1654091"/>
                  </a:lnTo>
                  <a:lnTo>
                    <a:pt x="0" y="2124389"/>
                  </a:lnTo>
                  <a:close/>
                </a:path>
              </a:pathLst>
            </a:custGeom>
            <a:solidFill>
              <a:srgbClr val="B42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487679" y="8408319"/>
              <a:ext cx="1262380" cy="1374140"/>
            </a:xfrm>
            <a:custGeom>
              <a:avLst/>
              <a:gdLst/>
              <a:ahLst/>
              <a:cxnLst/>
              <a:rect l="l" t="t" r="r" b="b"/>
              <a:pathLst>
                <a:path w="1262379" h="1374140">
                  <a:moveTo>
                    <a:pt x="616284" y="31"/>
                  </a:moveTo>
                  <a:close/>
                </a:path>
                <a:path w="1262379" h="1374140">
                  <a:moveTo>
                    <a:pt x="616299" y="31"/>
                  </a:moveTo>
                  <a:close/>
                </a:path>
                <a:path w="1262379" h="1374140">
                  <a:moveTo>
                    <a:pt x="0" y="1370122"/>
                  </a:moveTo>
                  <a:lnTo>
                    <a:pt x="616270" y="31"/>
                  </a:lnTo>
                  <a:lnTo>
                    <a:pt x="822673" y="438970"/>
                  </a:lnTo>
                  <a:lnTo>
                    <a:pt x="617856" y="438970"/>
                  </a:lnTo>
                  <a:lnTo>
                    <a:pt x="434612" y="874028"/>
                  </a:lnTo>
                  <a:lnTo>
                    <a:pt x="1027222" y="874028"/>
                  </a:lnTo>
                  <a:lnTo>
                    <a:pt x="1113328" y="1057167"/>
                  </a:lnTo>
                  <a:lnTo>
                    <a:pt x="353941" y="1057167"/>
                  </a:lnTo>
                  <a:lnTo>
                    <a:pt x="230214" y="1366194"/>
                  </a:lnTo>
                  <a:lnTo>
                    <a:pt x="0" y="1370122"/>
                  </a:lnTo>
                  <a:close/>
                </a:path>
                <a:path w="1262379" h="1374140">
                  <a:moveTo>
                    <a:pt x="1027222" y="874028"/>
                  </a:moveTo>
                  <a:lnTo>
                    <a:pt x="826099" y="874028"/>
                  </a:lnTo>
                  <a:lnTo>
                    <a:pt x="617856" y="438970"/>
                  </a:lnTo>
                  <a:lnTo>
                    <a:pt x="822673" y="438970"/>
                  </a:lnTo>
                  <a:lnTo>
                    <a:pt x="1027222" y="874028"/>
                  </a:lnTo>
                  <a:close/>
                </a:path>
                <a:path w="1262379" h="1374140">
                  <a:moveTo>
                    <a:pt x="1262315" y="1374050"/>
                  </a:moveTo>
                  <a:lnTo>
                    <a:pt x="1042281" y="1370122"/>
                  </a:lnTo>
                  <a:lnTo>
                    <a:pt x="906754" y="1057167"/>
                  </a:lnTo>
                  <a:lnTo>
                    <a:pt x="1113328" y="1057167"/>
                  </a:lnTo>
                  <a:lnTo>
                    <a:pt x="1262315" y="1374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42345" y="8492713"/>
              <a:ext cx="1644650" cy="1460500"/>
            </a:xfrm>
            <a:custGeom>
              <a:avLst/>
              <a:gdLst/>
              <a:ahLst/>
              <a:cxnLst/>
              <a:rect l="l" t="t" r="r" b="b"/>
              <a:pathLst>
                <a:path w="1644650" h="1460500">
                  <a:moveTo>
                    <a:pt x="1312682" y="457200"/>
                  </a:moveTo>
                  <a:lnTo>
                    <a:pt x="330490" y="457200"/>
                  </a:lnTo>
                  <a:lnTo>
                    <a:pt x="346148" y="444500"/>
                  </a:lnTo>
                  <a:lnTo>
                    <a:pt x="342799" y="431800"/>
                  </a:lnTo>
                  <a:lnTo>
                    <a:pt x="333995" y="393700"/>
                  </a:lnTo>
                  <a:lnTo>
                    <a:pt x="324244" y="330200"/>
                  </a:lnTo>
                  <a:lnTo>
                    <a:pt x="319037" y="279400"/>
                  </a:lnTo>
                  <a:lnTo>
                    <a:pt x="318363" y="228600"/>
                  </a:lnTo>
                  <a:lnTo>
                    <a:pt x="322214" y="177800"/>
                  </a:lnTo>
                  <a:lnTo>
                    <a:pt x="330580" y="127000"/>
                  </a:lnTo>
                  <a:lnTo>
                    <a:pt x="343451" y="88900"/>
                  </a:lnTo>
                  <a:lnTo>
                    <a:pt x="382676" y="38100"/>
                  </a:lnTo>
                  <a:lnTo>
                    <a:pt x="440923" y="0"/>
                  </a:lnTo>
                  <a:lnTo>
                    <a:pt x="558174" y="0"/>
                  </a:lnTo>
                  <a:lnTo>
                    <a:pt x="602787" y="25400"/>
                  </a:lnTo>
                  <a:lnTo>
                    <a:pt x="649344" y="50800"/>
                  </a:lnTo>
                  <a:lnTo>
                    <a:pt x="673348" y="63500"/>
                  </a:lnTo>
                  <a:lnTo>
                    <a:pt x="471712" y="63500"/>
                  </a:lnTo>
                  <a:lnTo>
                    <a:pt x="444230" y="76200"/>
                  </a:lnTo>
                  <a:lnTo>
                    <a:pt x="424059" y="88900"/>
                  </a:lnTo>
                  <a:lnTo>
                    <a:pt x="408054" y="127000"/>
                  </a:lnTo>
                  <a:lnTo>
                    <a:pt x="396571" y="152400"/>
                  </a:lnTo>
                  <a:lnTo>
                    <a:pt x="389965" y="203200"/>
                  </a:lnTo>
                  <a:lnTo>
                    <a:pt x="388591" y="254000"/>
                  </a:lnTo>
                  <a:lnTo>
                    <a:pt x="392804" y="317500"/>
                  </a:lnTo>
                  <a:lnTo>
                    <a:pt x="402959" y="381000"/>
                  </a:lnTo>
                  <a:lnTo>
                    <a:pt x="411148" y="419100"/>
                  </a:lnTo>
                  <a:lnTo>
                    <a:pt x="414264" y="431800"/>
                  </a:lnTo>
                  <a:lnTo>
                    <a:pt x="1303437" y="431800"/>
                  </a:lnTo>
                  <a:lnTo>
                    <a:pt x="1301325" y="444500"/>
                  </a:lnTo>
                  <a:lnTo>
                    <a:pt x="1299110" y="444500"/>
                  </a:lnTo>
                  <a:lnTo>
                    <a:pt x="1312682" y="457200"/>
                  </a:lnTo>
                  <a:close/>
                </a:path>
                <a:path w="1644650" h="1460500">
                  <a:moveTo>
                    <a:pt x="927168" y="177800"/>
                  </a:moveTo>
                  <a:lnTo>
                    <a:pt x="822992" y="177800"/>
                  </a:lnTo>
                  <a:lnTo>
                    <a:pt x="843451" y="152400"/>
                  </a:lnTo>
                  <a:lnTo>
                    <a:pt x="853687" y="152400"/>
                  </a:lnTo>
                  <a:lnTo>
                    <a:pt x="863910" y="139700"/>
                  </a:lnTo>
                  <a:lnTo>
                    <a:pt x="957588" y="63500"/>
                  </a:lnTo>
                  <a:lnTo>
                    <a:pt x="1003179" y="38100"/>
                  </a:lnTo>
                  <a:lnTo>
                    <a:pt x="1047354" y="12700"/>
                  </a:lnTo>
                  <a:lnTo>
                    <a:pt x="1089678" y="0"/>
                  </a:lnTo>
                  <a:lnTo>
                    <a:pt x="1201175" y="0"/>
                  </a:lnTo>
                  <a:lnTo>
                    <a:pt x="1231726" y="12700"/>
                  </a:lnTo>
                  <a:lnTo>
                    <a:pt x="1259203" y="38100"/>
                  </a:lnTo>
                  <a:lnTo>
                    <a:pt x="1281966" y="63500"/>
                  </a:lnTo>
                  <a:lnTo>
                    <a:pt x="1138437" y="63500"/>
                  </a:lnTo>
                  <a:lnTo>
                    <a:pt x="1100355" y="76200"/>
                  </a:lnTo>
                  <a:lnTo>
                    <a:pt x="1057531" y="88900"/>
                  </a:lnTo>
                  <a:lnTo>
                    <a:pt x="1010907" y="114300"/>
                  </a:lnTo>
                  <a:lnTo>
                    <a:pt x="961428" y="152400"/>
                  </a:lnTo>
                  <a:lnTo>
                    <a:pt x="927168" y="177800"/>
                  </a:lnTo>
                  <a:close/>
                </a:path>
                <a:path w="1644650" h="1460500">
                  <a:moveTo>
                    <a:pt x="900622" y="203200"/>
                  </a:moveTo>
                  <a:lnTo>
                    <a:pt x="749082" y="203200"/>
                  </a:lnTo>
                  <a:lnTo>
                    <a:pt x="694719" y="152400"/>
                  </a:lnTo>
                  <a:lnTo>
                    <a:pt x="642208" y="127000"/>
                  </a:lnTo>
                  <a:lnTo>
                    <a:pt x="592601" y="88900"/>
                  </a:lnTo>
                  <a:lnTo>
                    <a:pt x="546948" y="76200"/>
                  </a:lnTo>
                  <a:lnTo>
                    <a:pt x="506301" y="63500"/>
                  </a:lnTo>
                  <a:lnTo>
                    <a:pt x="673348" y="63500"/>
                  </a:lnTo>
                  <a:lnTo>
                    <a:pt x="697353" y="76200"/>
                  </a:lnTo>
                  <a:lnTo>
                    <a:pt x="795756" y="152400"/>
                  </a:lnTo>
                  <a:lnTo>
                    <a:pt x="802550" y="152400"/>
                  </a:lnTo>
                  <a:lnTo>
                    <a:pt x="809350" y="165100"/>
                  </a:lnTo>
                  <a:lnTo>
                    <a:pt x="816162" y="165100"/>
                  </a:lnTo>
                  <a:lnTo>
                    <a:pt x="822992" y="177800"/>
                  </a:lnTo>
                  <a:lnTo>
                    <a:pt x="927168" y="177800"/>
                  </a:lnTo>
                  <a:lnTo>
                    <a:pt x="910038" y="190500"/>
                  </a:lnTo>
                  <a:lnTo>
                    <a:pt x="900622" y="203200"/>
                  </a:lnTo>
                  <a:close/>
                </a:path>
                <a:path w="1644650" h="1460500">
                  <a:moveTo>
                    <a:pt x="1307332" y="419100"/>
                  </a:moveTo>
                  <a:lnTo>
                    <a:pt x="1234976" y="419100"/>
                  </a:lnTo>
                  <a:lnTo>
                    <a:pt x="1236781" y="406400"/>
                  </a:lnTo>
                  <a:lnTo>
                    <a:pt x="1238477" y="406400"/>
                  </a:lnTo>
                  <a:lnTo>
                    <a:pt x="1249951" y="330200"/>
                  </a:lnTo>
                  <a:lnTo>
                    <a:pt x="1254956" y="266700"/>
                  </a:lnTo>
                  <a:lnTo>
                    <a:pt x="1253883" y="215900"/>
                  </a:lnTo>
                  <a:lnTo>
                    <a:pt x="1247120" y="165100"/>
                  </a:lnTo>
                  <a:lnTo>
                    <a:pt x="1235057" y="127000"/>
                  </a:lnTo>
                  <a:lnTo>
                    <a:pt x="1218086" y="88900"/>
                  </a:lnTo>
                  <a:lnTo>
                    <a:pt x="1196595" y="76200"/>
                  </a:lnTo>
                  <a:lnTo>
                    <a:pt x="1170831" y="63500"/>
                  </a:lnTo>
                  <a:lnTo>
                    <a:pt x="1281966" y="63500"/>
                  </a:lnTo>
                  <a:lnTo>
                    <a:pt x="1299990" y="101600"/>
                  </a:lnTo>
                  <a:lnTo>
                    <a:pt x="1313253" y="139700"/>
                  </a:lnTo>
                  <a:lnTo>
                    <a:pt x="1321731" y="177800"/>
                  </a:lnTo>
                  <a:lnTo>
                    <a:pt x="1325401" y="241300"/>
                  </a:lnTo>
                  <a:lnTo>
                    <a:pt x="1324240" y="292100"/>
                  </a:lnTo>
                  <a:lnTo>
                    <a:pt x="1318225" y="355600"/>
                  </a:lnTo>
                  <a:lnTo>
                    <a:pt x="1307332" y="419100"/>
                  </a:lnTo>
                  <a:close/>
                </a:path>
                <a:path w="1644650" h="1460500">
                  <a:moveTo>
                    <a:pt x="1068736" y="406400"/>
                  </a:moveTo>
                  <a:lnTo>
                    <a:pt x="576358" y="406400"/>
                  </a:lnTo>
                  <a:lnTo>
                    <a:pt x="633701" y="393700"/>
                  </a:lnTo>
                  <a:lnTo>
                    <a:pt x="667902" y="355600"/>
                  </a:lnTo>
                  <a:lnTo>
                    <a:pt x="702750" y="304800"/>
                  </a:lnTo>
                  <a:lnTo>
                    <a:pt x="738101" y="266700"/>
                  </a:lnTo>
                  <a:lnTo>
                    <a:pt x="773813" y="228600"/>
                  </a:lnTo>
                  <a:lnTo>
                    <a:pt x="767609" y="215900"/>
                  </a:lnTo>
                  <a:lnTo>
                    <a:pt x="761423" y="215900"/>
                  </a:lnTo>
                  <a:lnTo>
                    <a:pt x="755250" y="203200"/>
                  </a:lnTo>
                  <a:lnTo>
                    <a:pt x="891169" y="203200"/>
                  </a:lnTo>
                  <a:lnTo>
                    <a:pt x="872203" y="228600"/>
                  </a:lnTo>
                  <a:lnTo>
                    <a:pt x="919078" y="279400"/>
                  </a:lnTo>
                  <a:lnTo>
                    <a:pt x="822998" y="279400"/>
                  </a:lnTo>
                  <a:lnTo>
                    <a:pt x="773850" y="330200"/>
                  </a:lnTo>
                  <a:lnTo>
                    <a:pt x="749513" y="355600"/>
                  </a:lnTo>
                  <a:lnTo>
                    <a:pt x="725424" y="393700"/>
                  </a:lnTo>
                  <a:lnTo>
                    <a:pt x="1011274" y="393700"/>
                  </a:lnTo>
                  <a:lnTo>
                    <a:pt x="1068736" y="406400"/>
                  </a:lnTo>
                  <a:close/>
                </a:path>
                <a:path w="1644650" h="1460500">
                  <a:moveTo>
                    <a:pt x="1011274" y="393700"/>
                  </a:moveTo>
                  <a:lnTo>
                    <a:pt x="919802" y="393700"/>
                  </a:lnTo>
                  <a:lnTo>
                    <a:pt x="895770" y="355600"/>
                  </a:lnTo>
                  <a:lnTo>
                    <a:pt x="822998" y="279400"/>
                  </a:lnTo>
                  <a:lnTo>
                    <a:pt x="919078" y="279400"/>
                  </a:lnTo>
                  <a:lnTo>
                    <a:pt x="942413" y="304800"/>
                  </a:lnTo>
                  <a:lnTo>
                    <a:pt x="977079" y="355600"/>
                  </a:lnTo>
                  <a:lnTo>
                    <a:pt x="1011274" y="393700"/>
                  </a:lnTo>
                  <a:close/>
                </a:path>
                <a:path w="1644650" h="1460500">
                  <a:moveTo>
                    <a:pt x="1231090" y="431800"/>
                  </a:moveTo>
                  <a:lnTo>
                    <a:pt x="414264" y="431800"/>
                  </a:lnTo>
                  <a:lnTo>
                    <a:pt x="520504" y="406400"/>
                  </a:lnTo>
                  <a:lnTo>
                    <a:pt x="1124675" y="406400"/>
                  </a:lnTo>
                  <a:lnTo>
                    <a:pt x="1231090" y="431800"/>
                  </a:lnTo>
                  <a:close/>
                </a:path>
                <a:path w="1644650" h="1460500">
                  <a:moveTo>
                    <a:pt x="1303437" y="431800"/>
                  </a:moveTo>
                  <a:lnTo>
                    <a:pt x="1231090" y="431800"/>
                  </a:lnTo>
                  <a:lnTo>
                    <a:pt x="1233075" y="419100"/>
                  </a:lnTo>
                  <a:lnTo>
                    <a:pt x="1305442" y="419100"/>
                  </a:lnTo>
                  <a:lnTo>
                    <a:pt x="1303437" y="431800"/>
                  </a:lnTo>
                  <a:close/>
                </a:path>
                <a:path w="1644650" h="1460500">
                  <a:moveTo>
                    <a:pt x="562207" y="647700"/>
                  </a:moveTo>
                  <a:lnTo>
                    <a:pt x="485470" y="647700"/>
                  </a:lnTo>
                  <a:lnTo>
                    <a:pt x="496633" y="622300"/>
                  </a:lnTo>
                  <a:lnTo>
                    <a:pt x="508094" y="596900"/>
                  </a:lnTo>
                  <a:lnTo>
                    <a:pt x="519848" y="584200"/>
                  </a:lnTo>
                  <a:lnTo>
                    <a:pt x="531893" y="558800"/>
                  </a:lnTo>
                  <a:lnTo>
                    <a:pt x="544216" y="533400"/>
                  </a:lnTo>
                  <a:lnTo>
                    <a:pt x="556733" y="520700"/>
                  </a:lnTo>
                  <a:lnTo>
                    <a:pt x="569433" y="495300"/>
                  </a:lnTo>
                  <a:lnTo>
                    <a:pt x="582306" y="469900"/>
                  </a:lnTo>
                  <a:lnTo>
                    <a:pt x="300047" y="469900"/>
                  </a:lnTo>
                  <a:lnTo>
                    <a:pt x="315118" y="457200"/>
                  </a:lnTo>
                  <a:lnTo>
                    <a:pt x="709385" y="457200"/>
                  </a:lnTo>
                  <a:lnTo>
                    <a:pt x="672493" y="469900"/>
                  </a:lnTo>
                  <a:lnTo>
                    <a:pt x="651951" y="495300"/>
                  </a:lnTo>
                  <a:lnTo>
                    <a:pt x="631786" y="533400"/>
                  </a:lnTo>
                  <a:lnTo>
                    <a:pt x="612039" y="558800"/>
                  </a:lnTo>
                  <a:lnTo>
                    <a:pt x="592751" y="596900"/>
                  </a:lnTo>
                  <a:lnTo>
                    <a:pt x="574128" y="622300"/>
                  </a:lnTo>
                  <a:lnTo>
                    <a:pt x="562207" y="647700"/>
                  </a:lnTo>
                  <a:close/>
                </a:path>
                <a:path w="1644650" h="1460500">
                  <a:moveTo>
                    <a:pt x="1333283" y="990600"/>
                  </a:moveTo>
                  <a:lnTo>
                    <a:pt x="935928" y="990600"/>
                  </a:lnTo>
                  <a:lnTo>
                    <a:pt x="972797" y="977900"/>
                  </a:lnTo>
                  <a:lnTo>
                    <a:pt x="992809" y="952500"/>
                  </a:lnTo>
                  <a:lnTo>
                    <a:pt x="1012647" y="927100"/>
                  </a:lnTo>
                  <a:lnTo>
                    <a:pt x="1032280" y="889000"/>
                  </a:lnTo>
                  <a:lnTo>
                    <a:pt x="1051679" y="850900"/>
                  </a:lnTo>
                  <a:lnTo>
                    <a:pt x="1070560" y="825500"/>
                  </a:lnTo>
                  <a:lnTo>
                    <a:pt x="1088647" y="787400"/>
                  </a:lnTo>
                  <a:lnTo>
                    <a:pt x="1105914" y="762000"/>
                  </a:lnTo>
                  <a:lnTo>
                    <a:pt x="1122338" y="723900"/>
                  </a:lnTo>
                  <a:lnTo>
                    <a:pt x="1105866" y="685800"/>
                  </a:lnTo>
                  <a:lnTo>
                    <a:pt x="1088550" y="660400"/>
                  </a:lnTo>
                  <a:lnTo>
                    <a:pt x="1070416" y="622300"/>
                  </a:lnTo>
                  <a:lnTo>
                    <a:pt x="1051486" y="596900"/>
                  </a:lnTo>
                  <a:lnTo>
                    <a:pt x="1032172" y="558800"/>
                  </a:lnTo>
                  <a:lnTo>
                    <a:pt x="1012503" y="533400"/>
                  </a:lnTo>
                  <a:lnTo>
                    <a:pt x="992508" y="495300"/>
                  </a:lnTo>
                  <a:lnTo>
                    <a:pt x="972219" y="469900"/>
                  </a:lnTo>
                  <a:lnTo>
                    <a:pt x="935323" y="457200"/>
                  </a:lnTo>
                  <a:lnTo>
                    <a:pt x="1339154" y="457200"/>
                  </a:lnTo>
                  <a:lnTo>
                    <a:pt x="1352040" y="469900"/>
                  </a:lnTo>
                  <a:lnTo>
                    <a:pt x="1062278" y="469900"/>
                  </a:lnTo>
                  <a:lnTo>
                    <a:pt x="1074982" y="495300"/>
                  </a:lnTo>
                  <a:lnTo>
                    <a:pt x="1087555" y="520700"/>
                  </a:lnTo>
                  <a:lnTo>
                    <a:pt x="1099982" y="533400"/>
                  </a:lnTo>
                  <a:lnTo>
                    <a:pt x="1124574" y="584200"/>
                  </a:lnTo>
                  <a:lnTo>
                    <a:pt x="1136575" y="596900"/>
                  </a:lnTo>
                  <a:lnTo>
                    <a:pt x="1148250" y="622300"/>
                  </a:lnTo>
                  <a:lnTo>
                    <a:pt x="1159595" y="647700"/>
                  </a:lnTo>
                  <a:lnTo>
                    <a:pt x="1234375" y="647700"/>
                  </a:lnTo>
                  <a:lnTo>
                    <a:pt x="1223759" y="673100"/>
                  </a:lnTo>
                  <a:lnTo>
                    <a:pt x="1200250" y="723900"/>
                  </a:lnTo>
                  <a:lnTo>
                    <a:pt x="1224867" y="774700"/>
                  </a:lnTo>
                  <a:lnTo>
                    <a:pt x="1235940" y="800100"/>
                  </a:lnTo>
                  <a:lnTo>
                    <a:pt x="1160238" y="800100"/>
                  </a:lnTo>
                  <a:lnTo>
                    <a:pt x="1148807" y="825500"/>
                  </a:lnTo>
                  <a:lnTo>
                    <a:pt x="1137056" y="850900"/>
                  </a:lnTo>
                  <a:lnTo>
                    <a:pt x="1124981" y="876300"/>
                  </a:lnTo>
                  <a:lnTo>
                    <a:pt x="1112574" y="889000"/>
                  </a:lnTo>
                  <a:lnTo>
                    <a:pt x="1100097" y="914400"/>
                  </a:lnTo>
                  <a:lnTo>
                    <a:pt x="1087522" y="939800"/>
                  </a:lnTo>
                  <a:lnTo>
                    <a:pt x="1074852" y="952500"/>
                  </a:lnTo>
                  <a:lnTo>
                    <a:pt x="1062085" y="977900"/>
                  </a:lnTo>
                  <a:lnTo>
                    <a:pt x="1363446" y="977900"/>
                  </a:lnTo>
                  <a:lnTo>
                    <a:pt x="1333283" y="990600"/>
                  </a:lnTo>
                  <a:close/>
                </a:path>
                <a:path w="1644650" h="1460500">
                  <a:moveTo>
                    <a:pt x="673328" y="990600"/>
                  </a:moveTo>
                  <a:lnTo>
                    <a:pt x="300701" y="990600"/>
                  </a:lnTo>
                  <a:lnTo>
                    <a:pt x="242629" y="965200"/>
                  </a:lnTo>
                  <a:lnTo>
                    <a:pt x="189620" y="939800"/>
                  </a:lnTo>
                  <a:lnTo>
                    <a:pt x="142147" y="914400"/>
                  </a:lnTo>
                  <a:lnTo>
                    <a:pt x="100681" y="889000"/>
                  </a:lnTo>
                  <a:lnTo>
                    <a:pt x="65695" y="850900"/>
                  </a:lnTo>
                  <a:lnTo>
                    <a:pt x="37662" y="825500"/>
                  </a:lnTo>
                  <a:lnTo>
                    <a:pt x="17053" y="787400"/>
                  </a:lnTo>
                  <a:lnTo>
                    <a:pt x="4342" y="762000"/>
                  </a:lnTo>
                  <a:lnTo>
                    <a:pt x="0" y="723900"/>
                  </a:lnTo>
                  <a:lnTo>
                    <a:pt x="5117" y="685800"/>
                  </a:lnTo>
                  <a:lnTo>
                    <a:pt x="20093" y="647700"/>
                  </a:lnTo>
                  <a:lnTo>
                    <a:pt x="44361" y="609600"/>
                  </a:lnTo>
                  <a:lnTo>
                    <a:pt x="77356" y="584200"/>
                  </a:lnTo>
                  <a:lnTo>
                    <a:pt x="118512" y="546100"/>
                  </a:lnTo>
                  <a:lnTo>
                    <a:pt x="167264" y="520700"/>
                  </a:lnTo>
                  <a:lnTo>
                    <a:pt x="223045" y="495300"/>
                  </a:lnTo>
                  <a:lnTo>
                    <a:pt x="285291" y="469900"/>
                  </a:lnTo>
                  <a:lnTo>
                    <a:pt x="582306" y="469900"/>
                  </a:lnTo>
                  <a:lnTo>
                    <a:pt x="543615" y="482600"/>
                  </a:lnTo>
                  <a:lnTo>
                    <a:pt x="505807" y="482600"/>
                  </a:lnTo>
                  <a:lnTo>
                    <a:pt x="468977" y="495300"/>
                  </a:lnTo>
                  <a:lnTo>
                    <a:pt x="433220" y="495300"/>
                  </a:lnTo>
                  <a:lnTo>
                    <a:pt x="440765" y="520700"/>
                  </a:lnTo>
                  <a:lnTo>
                    <a:pt x="336155" y="520700"/>
                  </a:lnTo>
                  <a:lnTo>
                    <a:pt x="322143" y="533400"/>
                  </a:lnTo>
                  <a:lnTo>
                    <a:pt x="308435" y="533400"/>
                  </a:lnTo>
                  <a:lnTo>
                    <a:pt x="248361" y="558800"/>
                  </a:lnTo>
                  <a:lnTo>
                    <a:pt x="196106" y="584200"/>
                  </a:lnTo>
                  <a:lnTo>
                    <a:pt x="152189" y="609600"/>
                  </a:lnTo>
                  <a:lnTo>
                    <a:pt x="117129" y="635000"/>
                  </a:lnTo>
                  <a:lnTo>
                    <a:pt x="91444" y="673100"/>
                  </a:lnTo>
                  <a:lnTo>
                    <a:pt x="70274" y="723900"/>
                  </a:lnTo>
                  <a:lnTo>
                    <a:pt x="74128" y="749300"/>
                  </a:lnTo>
                  <a:lnTo>
                    <a:pt x="104853" y="800100"/>
                  </a:lnTo>
                  <a:lnTo>
                    <a:pt x="169492" y="850900"/>
                  </a:lnTo>
                  <a:lnTo>
                    <a:pt x="214501" y="876300"/>
                  </a:lnTo>
                  <a:lnTo>
                    <a:pt x="266034" y="901700"/>
                  </a:lnTo>
                  <a:lnTo>
                    <a:pt x="323447" y="927100"/>
                  </a:lnTo>
                  <a:lnTo>
                    <a:pt x="353622" y="927100"/>
                  </a:lnTo>
                  <a:lnTo>
                    <a:pt x="364032" y="939800"/>
                  </a:lnTo>
                  <a:lnTo>
                    <a:pt x="436089" y="939800"/>
                  </a:lnTo>
                  <a:lnTo>
                    <a:pt x="432250" y="952500"/>
                  </a:lnTo>
                  <a:lnTo>
                    <a:pt x="468144" y="965200"/>
                  </a:lnTo>
                  <a:lnTo>
                    <a:pt x="505418" y="965200"/>
                  </a:lnTo>
                  <a:lnTo>
                    <a:pt x="543995" y="977900"/>
                  </a:lnTo>
                  <a:lnTo>
                    <a:pt x="666419" y="977900"/>
                  </a:lnTo>
                  <a:lnTo>
                    <a:pt x="673328" y="990600"/>
                  </a:lnTo>
                  <a:close/>
                </a:path>
                <a:path w="1644650" h="1460500">
                  <a:moveTo>
                    <a:pt x="1234375" y="647700"/>
                  </a:moveTo>
                  <a:lnTo>
                    <a:pt x="1159595" y="647700"/>
                  </a:lnTo>
                  <a:lnTo>
                    <a:pt x="1174608" y="609600"/>
                  </a:lnTo>
                  <a:lnTo>
                    <a:pt x="1188405" y="571500"/>
                  </a:lnTo>
                  <a:lnTo>
                    <a:pt x="1200949" y="533400"/>
                  </a:lnTo>
                  <a:lnTo>
                    <a:pt x="1212205" y="495300"/>
                  </a:lnTo>
                  <a:lnTo>
                    <a:pt x="1176240" y="495300"/>
                  </a:lnTo>
                  <a:lnTo>
                    <a:pt x="1139216" y="482600"/>
                  </a:lnTo>
                  <a:lnTo>
                    <a:pt x="1101205" y="482600"/>
                  </a:lnTo>
                  <a:lnTo>
                    <a:pt x="1062278" y="469900"/>
                  </a:lnTo>
                  <a:lnTo>
                    <a:pt x="1352040" y="469900"/>
                  </a:lnTo>
                  <a:lnTo>
                    <a:pt x="1408846" y="482600"/>
                  </a:lnTo>
                  <a:lnTo>
                    <a:pt x="1460571" y="508000"/>
                  </a:lnTo>
                  <a:lnTo>
                    <a:pt x="1483679" y="520700"/>
                  </a:lnTo>
                  <a:lnTo>
                    <a:pt x="1280288" y="520700"/>
                  </a:lnTo>
                  <a:lnTo>
                    <a:pt x="1263862" y="571500"/>
                  </a:lnTo>
                  <a:lnTo>
                    <a:pt x="1244991" y="622300"/>
                  </a:lnTo>
                  <a:lnTo>
                    <a:pt x="1234375" y="647700"/>
                  </a:lnTo>
                  <a:close/>
                </a:path>
                <a:path w="1644650" h="1460500">
                  <a:moveTo>
                    <a:pt x="436089" y="939800"/>
                  </a:moveTo>
                  <a:lnTo>
                    <a:pt x="364032" y="939800"/>
                  </a:lnTo>
                  <a:lnTo>
                    <a:pt x="380839" y="889000"/>
                  </a:lnTo>
                  <a:lnTo>
                    <a:pt x="400028" y="825500"/>
                  </a:lnTo>
                  <a:lnTo>
                    <a:pt x="421508" y="774700"/>
                  </a:lnTo>
                  <a:lnTo>
                    <a:pt x="445188" y="723900"/>
                  </a:lnTo>
                  <a:lnTo>
                    <a:pt x="421817" y="673100"/>
                  </a:lnTo>
                  <a:lnTo>
                    <a:pt x="400617" y="622300"/>
                  </a:lnTo>
                  <a:lnTo>
                    <a:pt x="381665" y="571500"/>
                  </a:lnTo>
                  <a:lnTo>
                    <a:pt x="365040" y="520700"/>
                  </a:lnTo>
                  <a:lnTo>
                    <a:pt x="440765" y="520700"/>
                  </a:lnTo>
                  <a:lnTo>
                    <a:pt x="444538" y="533400"/>
                  </a:lnTo>
                  <a:lnTo>
                    <a:pt x="457035" y="571500"/>
                  </a:lnTo>
                  <a:lnTo>
                    <a:pt x="470687" y="609600"/>
                  </a:lnTo>
                  <a:lnTo>
                    <a:pt x="485470" y="647700"/>
                  </a:lnTo>
                  <a:lnTo>
                    <a:pt x="562207" y="647700"/>
                  </a:lnTo>
                  <a:lnTo>
                    <a:pt x="556246" y="660400"/>
                  </a:lnTo>
                  <a:lnTo>
                    <a:pt x="539131" y="685800"/>
                  </a:lnTo>
                  <a:lnTo>
                    <a:pt x="522804" y="723900"/>
                  </a:lnTo>
                  <a:lnTo>
                    <a:pt x="539146" y="762000"/>
                  </a:lnTo>
                  <a:lnTo>
                    <a:pt x="556299" y="787400"/>
                  </a:lnTo>
                  <a:lnTo>
                    <a:pt x="568263" y="812800"/>
                  </a:lnTo>
                  <a:lnTo>
                    <a:pt x="485553" y="812800"/>
                  </a:lnTo>
                  <a:lnTo>
                    <a:pt x="470452" y="838200"/>
                  </a:lnTo>
                  <a:lnTo>
                    <a:pt x="456512" y="876300"/>
                  </a:lnTo>
                  <a:lnTo>
                    <a:pt x="443768" y="914400"/>
                  </a:lnTo>
                  <a:lnTo>
                    <a:pt x="436089" y="939800"/>
                  </a:lnTo>
                  <a:close/>
                </a:path>
                <a:path w="1644650" h="1460500">
                  <a:moveTo>
                    <a:pt x="1473166" y="927100"/>
                  </a:moveTo>
                  <a:lnTo>
                    <a:pt x="1311186" y="927100"/>
                  </a:lnTo>
                  <a:lnTo>
                    <a:pt x="1377006" y="901700"/>
                  </a:lnTo>
                  <a:lnTo>
                    <a:pt x="1434506" y="876300"/>
                  </a:lnTo>
                  <a:lnTo>
                    <a:pt x="1483029" y="838200"/>
                  </a:lnTo>
                  <a:lnTo>
                    <a:pt x="1521915" y="812800"/>
                  </a:lnTo>
                  <a:lnTo>
                    <a:pt x="1550506" y="774700"/>
                  </a:lnTo>
                  <a:lnTo>
                    <a:pt x="1568143" y="749300"/>
                  </a:lnTo>
                  <a:lnTo>
                    <a:pt x="1574168" y="723900"/>
                  </a:lnTo>
                  <a:lnTo>
                    <a:pt x="1568583" y="698500"/>
                  </a:lnTo>
                  <a:lnTo>
                    <a:pt x="1525657" y="635000"/>
                  </a:lnTo>
                  <a:lnTo>
                    <a:pt x="1489486" y="609600"/>
                  </a:lnTo>
                  <a:lnTo>
                    <a:pt x="1444292" y="584200"/>
                  </a:lnTo>
                  <a:lnTo>
                    <a:pt x="1390659" y="558800"/>
                  </a:lnTo>
                  <a:lnTo>
                    <a:pt x="1329172" y="533400"/>
                  </a:lnTo>
                  <a:lnTo>
                    <a:pt x="1317261" y="533400"/>
                  </a:lnTo>
                  <a:lnTo>
                    <a:pt x="1305140" y="520700"/>
                  </a:lnTo>
                  <a:lnTo>
                    <a:pt x="1483679" y="520700"/>
                  </a:lnTo>
                  <a:lnTo>
                    <a:pt x="1506787" y="533400"/>
                  </a:lnTo>
                  <a:lnTo>
                    <a:pt x="1547066" y="571500"/>
                  </a:lnTo>
                  <a:lnTo>
                    <a:pt x="1580981" y="596900"/>
                  </a:lnTo>
                  <a:lnTo>
                    <a:pt x="1608104" y="622300"/>
                  </a:lnTo>
                  <a:lnTo>
                    <a:pt x="1628007" y="660400"/>
                  </a:lnTo>
                  <a:lnTo>
                    <a:pt x="1640262" y="685800"/>
                  </a:lnTo>
                  <a:lnTo>
                    <a:pt x="1644443" y="723900"/>
                  </a:lnTo>
                  <a:lnTo>
                    <a:pt x="1639979" y="762000"/>
                  </a:lnTo>
                  <a:lnTo>
                    <a:pt x="1626898" y="787400"/>
                  </a:lnTo>
                  <a:lnTo>
                    <a:pt x="1605668" y="825500"/>
                  </a:lnTo>
                  <a:lnTo>
                    <a:pt x="1576755" y="850900"/>
                  </a:lnTo>
                  <a:lnTo>
                    <a:pt x="1540625" y="889000"/>
                  </a:lnTo>
                  <a:lnTo>
                    <a:pt x="1497746" y="914400"/>
                  </a:lnTo>
                  <a:lnTo>
                    <a:pt x="1473166" y="927100"/>
                  </a:lnTo>
                  <a:close/>
                </a:path>
                <a:path w="1644650" h="1460500">
                  <a:moveTo>
                    <a:pt x="868629" y="863600"/>
                  </a:moveTo>
                  <a:lnTo>
                    <a:pt x="775826" y="863600"/>
                  </a:lnTo>
                  <a:lnTo>
                    <a:pt x="735518" y="838200"/>
                  </a:lnTo>
                  <a:lnTo>
                    <a:pt x="703726" y="812800"/>
                  </a:lnTo>
                  <a:lnTo>
                    <a:pt x="682873" y="774700"/>
                  </a:lnTo>
                  <a:lnTo>
                    <a:pt x="675384" y="723900"/>
                  </a:lnTo>
                  <a:lnTo>
                    <a:pt x="682873" y="673100"/>
                  </a:lnTo>
                  <a:lnTo>
                    <a:pt x="703726" y="635000"/>
                  </a:lnTo>
                  <a:lnTo>
                    <a:pt x="735518" y="609600"/>
                  </a:lnTo>
                  <a:lnTo>
                    <a:pt x="775826" y="584200"/>
                  </a:lnTo>
                  <a:lnTo>
                    <a:pt x="822227" y="571500"/>
                  </a:lnTo>
                  <a:lnTo>
                    <a:pt x="868629" y="584200"/>
                  </a:lnTo>
                  <a:lnTo>
                    <a:pt x="908937" y="609600"/>
                  </a:lnTo>
                  <a:lnTo>
                    <a:pt x="940729" y="635000"/>
                  </a:lnTo>
                  <a:lnTo>
                    <a:pt x="961582" y="673100"/>
                  </a:lnTo>
                  <a:lnTo>
                    <a:pt x="969071" y="723900"/>
                  </a:lnTo>
                  <a:lnTo>
                    <a:pt x="961582" y="774700"/>
                  </a:lnTo>
                  <a:lnTo>
                    <a:pt x="940729" y="812800"/>
                  </a:lnTo>
                  <a:lnTo>
                    <a:pt x="908937" y="838200"/>
                  </a:lnTo>
                  <a:lnTo>
                    <a:pt x="868629" y="863600"/>
                  </a:lnTo>
                  <a:close/>
                </a:path>
                <a:path w="1644650" h="1460500">
                  <a:moveTo>
                    <a:pt x="1363446" y="977900"/>
                  </a:moveTo>
                  <a:lnTo>
                    <a:pt x="1062085" y="977900"/>
                  </a:lnTo>
                  <a:lnTo>
                    <a:pt x="1102222" y="965200"/>
                  </a:lnTo>
                  <a:lnTo>
                    <a:pt x="1141240" y="965200"/>
                  </a:lnTo>
                  <a:lnTo>
                    <a:pt x="1179029" y="952500"/>
                  </a:lnTo>
                  <a:lnTo>
                    <a:pt x="1215481" y="952500"/>
                  </a:lnTo>
                  <a:lnTo>
                    <a:pt x="1203732" y="914400"/>
                  </a:lnTo>
                  <a:lnTo>
                    <a:pt x="1190581" y="876300"/>
                  </a:lnTo>
                  <a:lnTo>
                    <a:pt x="1176069" y="838200"/>
                  </a:lnTo>
                  <a:lnTo>
                    <a:pt x="1160238" y="800100"/>
                  </a:lnTo>
                  <a:lnTo>
                    <a:pt x="1235940" y="800100"/>
                  </a:lnTo>
                  <a:lnTo>
                    <a:pt x="1247014" y="825500"/>
                  </a:lnTo>
                  <a:lnTo>
                    <a:pt x="1266608" y="876300"/>
                  </a:lnTo>
                  <a:lnTo>
                    <a:pt x="1283564" y="927100"/>
                  </a:lnTo>
                  <a:lnTo>
                    <a:pt x="1473166" y="927100"/>
                  </a:lnTo>
                  <a:lnTo>
                    <a:pt x="1448585" y="939800"/>
                  </a:lnTo>
                  <a:lnTo>
                    <a:pt x="1393609" y="965200"/>
                  </a:lnTo>
                  <a:lnTo>
                    <a:pt x="1363446" y="977900"/>
                  </a:lnTo>
                  <a:close/>
                </a:path>
                <a:path w="1644650" h="1460500">
                  <a:moveTo>
                    <a:pt x="666419" y="977900"/>
                  </a:moveTo>
                  <a:lnTo>
                    <a:pt x="583803" y="977900"/>
                  </a:lnTo>
                  <a:lnTo>
                    <a:pt x="570607" y="952500"/>
                  </a:lnTo>
                  <a:lnTo>
                    <a:pt x="557594" y="939800"/>
                  </a:lnTo>
                  <a:lnTo>
                    <a:pt x="544779" y="914400"/>
                  </a:lnTo>
                  <a:lnTo>
                    <a:pt x="532170" y="889000"/>
                  </a:lnTo>
                  <a:lnTo>
                    <a:pt x="520056" y="876300"/>
                  </a:lnTo>
                  <a:lnTo>
                    <a:pt x="508247" y="850900"/>
                  </a:lnTo>
                  <a:lnTo>
                    <a:pt x="496746" y="825500"/>
                  </a:lnTo>
                  <a:lnTo>
                    <a:pt x="485553" y="812800"/>
                  </a:lnTo>
                  <a:lnTo>
                    <a:pt x="568263" y="812800"/>
                  </a:lnTo>
                  <a:lnTo>
                    <a:pt x="574245" y="825500"/>
                  </a:lnTo>
                  <a:lnTo>
                    <a:pt x="592969" y="850900"/>
                  </a:lnTo>
                  <a:lnTo>
                    <a:pt x="612374" y="889000"/>
                  </a:lnTo>
                  <a:lnTo>
                    <a:pt x="632269" y="927100"/>
                  </a:lnTo>
                  <a:lnTo>
                    <a:pt x="652602" y="952500"/>
                  </a:lnTo>
                  <a:lnTo>
                    <a:pt x="666419" y="977900"/>
                  </a:lnTo>
                  <a:close/>
                </a:path>
                <a:path w="1644650" h="1460500">
                  <a:moveTo>
                    <a:pt x="477223" y="1460500"/>
                  </a:moveTo>
                  <a:lnTo>
                    <a:pt x="410192" y="1435100"/>
                  </a:lnTo>
                  <a:lnTo>
                    <a:pt x="380890" y="1409700"/>
                  </a:lnTo>
                  <a:lnTo>
                    <a:pt x="338898" y="1346200"/>
                  </a:lnTo>
                  <a:lnTo>
                    <a:pt x="326268" y="1295400"/>
                  </a:lnTo>
                  <a:lnTo>
                    <a:pt x="319258" y="1244600"/>
                  </a:lnTo>
                  <a:lnTo>
                    <a:pt x="317897" y="1193800"/>
                  </a:lnTo>
                  <a:lnTo>
                    <a:pt x="322217" y="1130300"/>
                  </a:lnTo>
                  <a:lnTo>
                    <a:pt x="332248" y="1066800"/>
                  </a:lnTo>
                  <a:lnTo>
                    <a:pt x="335098" y="1041400"/>
                  </a:lnTo>
                  <a:lnTo>
                    <a:pt x="338202" y="1028700"/>
                  </a:lnTo>
                  <a:lnTo>
                    <a:pt x="341557" y="1016000"/>
                  </a:lnTo>
                  <a:lnTo>
                    <a:pt x="345159" y="1003300"/>
                  </a:lnTo>
                  <a:lnTo>
                    <a:pt x="333769" y="1003300"/>
                  </a:lnTo>
                  <a:lnTo>
                    <a:pt x="322557" y="990600"/>
                  </a:lnTo>
                  <a:lnTo>
                    <a:pt x="1310474" y="990600"/>
                  </a:lnTo>
                  <a:lnTo>
                    <a:pt x="1302707" y="1003300"/>
                  </a:lnTo>
                  <a:lnTo>
                    <a:pt x="1305390" y="1016000"/>
                  </a:lnTo>
                  <a:lnTo>
                    <a:pt x="413301" y="1016000"/>
                  </a:lnTo>
                  <a:lnTo>
                    <a:pt x="409948" y="1028700"/>
                  </a:lnTo>
                  <a:lnTo>
                    <a:pt x="406828" y="1041400"/>
                  </a:lnTo>
                  <a:lnTo>
                    <a:pt x="403943" y="1066800"/>
                  </a:lnTo>
                  <a:lnTo>
                    <a:pt x="401295" y="1079500"/>
                  </a:lnTo>
                  <a:lnTo>
                    <a:pt x="391750" y="1143000"/>
                  </a:lnTo>
                  <a:lnTo>
                    <a:pt x="388085" y="1193800"/>
                  </a:lnTo>
                  <a:lnTo>
                    <a:pt x="389940" y="1244600"/>
                  </a:lnTo>
                  <a:lnTo>
                    <a:pt x="396952" y="1295400"/>
                  </a:lnTo>
                  <a:lnTo>
                    <a:pt x="408760" y="1333500"/>
                  </a:lnTo>
                  <a:lnTo>
                    <a:pt x="445316" y="1371600"/>
                  </a:lnTo>
                  <a:lnTo>
                    <a:pt x="466502" y="1384300"/>
                  </a:lnTo>
                  <a:lnTo>
                    <a:pt x="694876" y="1384300"/>
                  </a:lnTo>
                  <a:lnTo>
                    <a:pt x="647723" y="1409700"/>
                  </a:lnTo>
                  <a:lnTo>
                    <a:pt x="601857" y="1435100"/>
                  </a:lnTo>
                  <a:lnTo>
                    <a:pt x="557801" y="1447800"/>
                  </a:lnTo>
                  <a:lnTo>
                    <a:pt x="516081" y="1447800"/>
                  </a:lnTo>
                  <a:lnTo>
                    <a:pt x="477223" y="1460500"/>
                  </a:lnTo>
                  <a:close/>
                </a:path>
                <a:path w="1644650" h="1460500">
                  <a:moveTo>
                    <a:pt x="1127631" y="1041400"/>
                  </a:moveTo>
                  <a:lnTo>
                    <a:pt x="519479" y="1041400"/>
                  </a:lnTo>
                  <a:lnTo>
                    <a:pt x="465137" y="1028700"/>
                  </a:lnTo>
                  <a:lnTo>
                    <a:pt x="413301" y="1016000"/>
                  </a:lnTo>
                  <a:lnTo>
                    <a:pt x="1234745" y="1016000"/>
                  </a:lnTo>
                  <a:lnTo>
                    <a:pt x="1182369" y="1028700"/>
                  </a:lnTo>
                  <a:lnTo>
                    <a:pt x="1127631" y="1041400"/>
                  </a:lnTo>
                  <a:close/>
                </a:path>
                <a:path w="1644650" h="1460500">
                  <a:moveTo>
                    <a:pt x="1282796" y="1384300"/>
                  </a:moveTo>
                  <a:lnTo>
                    <a:pt x="1172001" y="1384300"/>
                  </a:lnTo>
                  <a:lnTo>
                    <a:pt x="1197681" y="1371600"/>
                  </a:lnTo>
                  <a:lnTo>
                    <a:pt x="1214989" y="1358900"/>
                  </a:lnTo>
                  <a:lnTo>
                    <a:pt x="1242404" y="1308100"/>
                  </a:lnTo>
                  <a:lnTo>
                    <a:pt x="1251511" y="1270000"/>
                  </a:lnTo>
                  <a:lnTo>
                    <a:pt x="1257205" y="1231900"/>
                  </a:lnTo>
                  <a:lnTo>
                    <a:pt x="1257846" y="1168400"/>
                  </a:lnTo>
                  <a:lnTo>
                    <a:pt x="1253344" y="1117600"/>
                  </a:lnTo>
                  <a:lnTo>
                    <a:pt x="1243610" y="1054100"/>
                  </a:lnTo>
                  <a:lnTo>
                    <a:pt x="1241610" y="1041400"/>
                  </a:lnTo>
                  <a:lnTo>
                    <a:pt x="1239466" y="1041400"/>
                  </a:lnTo>
                  <a:lnTo>
                    <a:pt x="1237178" y="1028700"/>
                  </a:lnTo>
                  <a:lnTo>
                    <a:pt x="1234745" y="1016000"/>
                  </a:lnTo>
                  <a:lnTo>
                    <a:pt x="1307934" y="1016000"/>
                  </a:lnTo>
                  <a:lnTo>
                    <a:pt x="1322519" y="1104900"/>
                  </a:lnTo>
                  <a:lnTo>
                    <a:pt x="1327671" y="1168400"/>
                  </a:lnTo>
                  <a:lnTo>
                    <a:pt x="1328042" y="1219200"/>
                  </a:lnTo>
                  <a:lnTo>
                    <a:pt x="1323687" y="1270000"/>
                  </a:lnTo>
                  <a:lnTo>
                    <a:pt x="1314658" y="1308100"/>
                  </a:lnTo>
                  <a:lnTo>
                    <a:pt x="1301010" y="1358900"/>
                  </a:lnTo>
                  <a:lnTo>
                    <a:pt x="1282796" y="1384300"/>
                  </a:lnTo>
                  <a:close/>
                </a:path>
                <a:path w="1644650" h="1460500">
                  <a:moveTo>
                    <a:pt x="874188" y="1231900"/>
                  </a:moveTo>
                  <a:lnTo>
                    <a:pt x="776061" y="1231900"/>
                  </a:lnTo>
                  <a:lnTo>
                    <a:pt x="740162" y="1181100"/>
                  </a:lnTo>
                  <a:lnTo>
                    <a:pt x="704554" y="1143000"/>
                  </a:lnTo>
                  <a:lnTo>
                    <a:pt x="669411" y="1104900"/>
                  </a:lnTo>
                  <a:lnTo>
                    <a:pt x="634902" y="1054100"/>
                  </a:lnTo>
                  <a:lnTo>
                    <a:pt x="576132" y="1041400"/>
                  </a:lnTo>
                  <a:lnTo>
                    <a:pt x="1070774" y="1041400"/>
                  </a:lnTo>
                  <a:lnTo>
                    <a:pt x="1012039" y="1054100"/>
                  </a:lnTo>
                  <a:lnTo>
                    <a:pt x="726002" y="1054100"/>
                  </a:lnTo>
                  <a:lnTo>
                    <a:pt x="750465" y="1092200"/>
                  </a:lnTo>
                  <a:lnTo>
                    <a:pt x="799993" y="1143000"/>
                  </a:lnTo>
                  <a:lnTo>
                    <a:pt x="824925" y="1181100"/>
                  </a:lnTo>
                  <a:lnTo>
                    <a:pt x="908907" y="1181100"/>
                  </a:lnTo>
                  <a:lnTo>
                    <a:pt x="874188" y="1231900"/>
                  </a:lnTo>
                  <a:close/>
                </a:path>
                <a:path w="1644650" h="1460500">
                  <a:moveTo>
                    <a:pt x="908907" y="1181100"/>
                  </a:moveTo>
                  <a:lnTo>
                    <a:pt x="824925" y="1181100"/>
                  </a:lnTo>
                  <a:lnTo>
                    <a:pt x="849089" y="1143000"/>
                  </a:lnTo>
                  <a:lnTo>
                    <a:pt x="897417" y="1092200"/>
                  </a:lnTo>
                  <a:lnTo>
                    <a:pt x="921472" y="1054100"/>
                  </a:lnTo>
                  <a:lnTo>
                    <a:pt x="1012039" y="1054100"/>
                  </a:lnTo>
                  <a:lnTo>
                    <a:pt x="977934" y="1104900"/>
                  </a:lnTo>
                  <a:lnTo>
                    <a:pt x="908907" y="1181100"/>
                  </a:lnTo>
                  <a:close/>
                </a:path>
                <a:path w="1644650" h="1460500">
                  <a:moveTo>
                    <a:pt x="694876" y="1384300"/>
                  </a:moveTo>
                  <a:lnTo>
                    <a:pt x="524699" y="1384300"/>
                  </a:lnTo>
                  <a:lnTo>
                    <a:pt x="560652" y="1371600"/>
                  </a:lnTo>
                  <a:lnTo>
                    <a:pt x="604213" y="1346200"/>
                  </a:lnTo>
                  <a:lnTo>
                    <a:pt x="649893" y="1320800"/>
                  </a:lnTo>
                  <a:lnTo>
                    <a:pt x="696968" y="1295400"/>
                  </a:lnTo>
                  <a:lnTo>
                    <a:pt x="744714" y="1257300"/>
                  </a:lnTo>
                  <a:lnTo>
                    <a:pt x="752530" y="1244600"/>
                  </a:lnTo>
                  <a:lnTo>
                    <a:pt x="760363" y="1244600"/>
                  </a:lnTo>
                  <a:lnTo>
                    <a:pt x="768209" y="1231900"/>
                  </a:lnTo>
                  <a:lnTo>
                    <a:pt x="884545" y="1231900"/>
                  </a:lnTo>
                  <a:lnTo>
                    <a:pt x="915556" y="1270000"/>
                  </a:lnTo>
                  <a:lnTo>
                    <a:pt x="932399" y="1282700"/>
                  </a:lnTo>
                  <a:lnTo>
                    <a:pt x="816665" y="1282700"/>
                  </a:lnTo>
                  <a:lnTo>
                    <a:pt x="808089" y="1295400"/>
                  </a:lnTo>
                  <a:lnTo>
                    <a:pt x="799514" y="1295400"/>
                  </a:lnTo>
                  <a:lnTo>
                    <a:pt x="790938" y="1308100"/>
                  </a:lnTo>
                  <a:lnTo>
                    <a:pt x="694876" y="1384300"/>
                  </a:lnTo>
                  <a:close/>
                </a:path>
                <a:path w="1644650" h="1460500">
                  <a:moveTo>
                    <a:pt x="1159775" y="1460500"/>
                  </a:moveTo>
                  <a:lnTo>
                    <a:pt x="1117306" y="1447800"/>
                  </a:lnTo>
                  <a:lnTo>
                    <a:pt x="1071690" y="1435100"/>
                  </a:lnTo>
                  <a:lnTo>
                    <a:pt x="1023523" y="1422400"/>
                  </a:lnTo>
                  <a:lnTo>
                    <a:pt x="973404" y="1397000"/>
                  </a:lnTo>
                  <a:lnTo>
                    <a:pt x="921927" y="1358900"/>
                  </a:lnTo>
                  <a:lnTo>
                    <a:pt x="869692" y="1320800"/>
                  </a:lnTo>
                  <a:lnTo>
                    <a:pt x="836404" y="1282700"/>
                  </a:lnTo>
                  <a:lnTo>
                    <a:pt x="932399" y="1282700"/>
                  </a:lnTo>
                  <a:lnTo>
                    <a:pt x="966084" y="1308100"/>
                  </a:lnTo>
                  <a:lnTo>
                    <a:pt x="1014670" y="1333500"/>
                  </a:lnTo>
                  <a:lnTo>
                    <a:pt x="1060434" y="1358900"/>
                  </a:lnTo>
                  <a:lnTo>
                    <a:pt x="1102497" y="1371600"/>
                  </a:lnTo>
                  <a:lnTo>
                    <a:pt x="1139980" y="1384300"/>
                  </a:lnTo>
                  <a:lnTo>
                    <a:pt x="1282796" y="1384300"/>
                  </a:lnTo>
                  <a:lnTo>
                    <a:pt x="1260069" y="1409700"/>
                  </a:lnTo>
                  <a:lnTo>
                    <a:pt x="1232882" y="1435100"/>
                  </a:lnTo>
                  <a:lnTo>
                    <a:pt x="1198499" y="1447800"/>
                  </a:lnTo>
                  <a:lnTo>
                    <a:pt x="1159775" y="1460500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0256921" y="6306244"/>
            <a:ext cx="2743200" cy="1443990"/>
            <a:chOff x="10256921" y="6306244"/>
            <a:chExt cx="2743200" cy="1443990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56921" y="6306244"/>
              <a:ext cx="2743199" cy="144376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310598" y="6359926"/>
              <a:ext cx="2636520" cy="1336675"/>
            </a:xfrm>
            <a:custGeom>
              <a:avLst/>
              <a:gdLst/>
              <a:ahLst/>
              <a:cxnLst/>
              <a:rect l="l" t="t" r="r" b="b"/>
              <a:pathLst>
                <a:path w="2636520" h="1336675">
                  <a:moveTo>
                    <a:pt x="1334097" y="1336402"/>
                  </a:moveTo>
                  <a:lnTo>
                    <a:pt x="1285576" y="1336251"/>
                  </a:lnTo>
                  <a:lnTo>
                    <a:pt x="1237099" y="1335195"/>
                  </a:lnTo>
                  <a:lnTo>
                    <a:pt x="1188733" y="1333235"/>
                  </a:lnTo>
                  <a:lnTo>
                    <a:pt x="1140543" y="1330373"/>
                  </a:lnTo>
                  <a:lnTo>
                    <a:pt x="1092590" y="1326614"/>
                  </a:lnTo>
                  <a:lnTo>
                    <a:pt x="1044943" y="1321963"/>
                  </a:lnTo>
                  <a:lnTo>
                    <a:pt x="997669" y="1316426"/>
                  </a:lnTo>
                  <a:lnTo>
                    <a:pt x="950828" y="1310010"/>
                  </a:lnTo>
                  <a:lnTo>
                    <a:pt x="904483" y="1302724"/>
                  </a:lnTo>
                  <a:lnTo>
                    <a:pt x="858697" y="1294579"/>
                  </a:lnTo>
                  <a:lnTo>
                    <a:pt x="813537" y="1285585"/>
                  </a:lnTo>
                  <a:lnTo>
                    <a:pt x="769060" y="1275754"/>
                  </a:lnTo>
                  <a:lnTo>
                    <a:pt x="710923" y="1261368"/>
                  </a:lnTo>
                  <a:lnTo>
                    <a:pt x="654249" y="1245552"/>
                  </a:lnTo>
                  <a:lnTo>
                    <a:pt x="599173" y="1228346"/>
                  </a:lnTo>
                  <a:lnTo>
                    <a:pt x="545829" y="1209790"/>
                  </a:lnTo>
                  <a:lnTo>
                    <a:pt x="494345" y="1189930"/>
                  </a:lnTo>
                  <a:lnTo>
                    <a:pt x="444845" y="1168813"/>
                  </a:lnTo>
                  <a:lnTo>
                    <a:pt x="397448" y="1146489"/>
                  </a:lnTo>
                  <a:lnTo>
                    <a:pt x="352269" y="1123014"/>
                  </a:lnTo>
                  <a:lnTo>
                    <a:pt x="309416" y="1098443"/>
                  </a:lnTo>
                  <a:lnTo>
                    <a:pt x="268992" y="1072835"/>
                  </a:lnTo>
                  <a:lnTo>
                    <a:pt x="231096" y="1046252"/>
                  </a:lnTo>
                  <a:lnTo>
                    <a:pt x="195818" y="1018759"/>
                  </a:lnTo>
                  <a:lnTo>
                    <a:pt x="163243" y="990421"/>
                  </a:lnTo>
                  <a:lnTo>
                    <a:pt x="133450" y="961307"/>
                  </a:lnTo>
                  <a:lnTo>
                    <a:pt x="106510" y="931487"/>
                  </a:lnTo>
                  <a:lnTo>
                    <a:pt x="82489" y="901033"/>
                  </a:lnTo>
                  <a:lnTo>
                    <a:pt x="52053" y="854321"/>
                  </a:lnTo>
                  <a:lnTo>
                    <a:pt x="28479" y="806604"/>
                  </a:lnTo>
                  <a:lnTo>
                    <a:pt x="11891" y="758134"/>
                  </a:lnTo>
                  <a:lnTo>
                    <a:pt x="2381" y="709179"/>
                  </a:lnTo>
                  <a:lnTo>
                    <a:pt x="0" y="676402"/>
                  </a:lnTo>
                  <a:lnTo>
                    <a:pt x="0" y="660000"/>
                  </a:lnTo>
                  <a:lnTo>
                    <a:pt x="4760" y="610867"/>
                  </a:lnTo>
                  <a:lnTo>
                    <a:pt x="16637" y="562043"/>
                  </a:lnTo>
                  <a:lnTo>
                    <a:pt x="35566" y="513796"/>
                  </a:lnTo>
                  <a:lnTo>
                    <a:pt x="61444" y="466384"/>
                  </a:lnTo>
                  <a:lnTo>
                    <a:pt x="94130" y="420068"/>
                  </a:lnTo>
                  <a:lnTo>
                    <a:pt x="119618" y="389922"/>
                  </a:lnTo>
                  <a:lnTo>
                    <a:pt x="147993" y="360446"/>
                  </a:lnTo>
                  <a:lnTo>
                    <a:pt x="179186" y="331711"/>
                  </a:lnTo>
                  <a:lnTo>
                    <a:pt x="213123" y="303787"/>
                  </a:lnTo>
                  <a:lnTo>
                    <a:pt x="249721" y="276741"/>
                  </a:lnTo>
                  <a:lnTo>
                    <a:pt x="288893" y="250638"/>
                  </a:lnTo>
                  <a:lnTo>
                    <a:pt x="330543" y="225541"/>
                  </a:lnTo>
                  <a:lnTo>
                    <a:pt x="374572" y="201510"/>
                  </a:lnTo>
                  <a:lnTo>
                    <a:pt x="420874" y="178604"/>
                  </a:lnTo>
                  <a:lnTo>
                    <a:pt x="469337" y="156877"/>
                  </a:lnTo>
                  <a:lnTo>
                    <a:pt x="519844" y="136382"/>
                  </a:lnTo>
                  <a:lnTo>
                    <a:pt x="572274" y="117168"/>
                  </a:lnTo>
                  <a:lnTo>
                    <a:pt x="626500" y="99282"/>
                  </a:lnTo>
                  <a:lnTo>
                    <a:pt x="682392" y="82766"/>
                  </a:lnTo>
                  <a:lnTo>
                    <a:pt x="739815" y="67660"/>
                  </a:lnTo>
                  <a:lnTo>
                    <a:pt x="813537" y="50817"/>
                  </a:lnTo>
                  <a:lnTo>
                    <a:pt x="858697" y="41823"/>
                  </a:lnTo>
                  <a:lnTo>
                    <a:pt x="904483" y="33677"/>
                  </a:lnTo>
                  <a:lnTo>
                    <a:pt x="950828" y="26391"/>
                  </a:lnTo>
                  <a:lnTo>
                    <a:pt x="997669" y="19976"/>
                  </a:lnTo>
                  <a:lnTo>
                    <a:pt x="1044943" y="14439"/>
                  </a:lnTo>
                  <a:lnTo>
                    <a:pt x="1092590" y="9787"/>
                  </a:lnTo>
                  <a:lnTo>
                    <a:pt x="1140543" y="6028"/>
                  </a:lnTo>
                  <a:lnTo>
                    <a:pt x="1188733" y="3167"/>
                  </a:lnTo>
                  <a:lnTo>
                    <a:pt x="1237099" y="1207"/>
                  </a:lnTo>
                  <a:lnTo>
                    <a:pt x="1285576" y="150"/>
                  </a:lnTo>
                  <a:lnTo>
                    <a:pt x="1334097" y="0"/>
                  </a:lnTo>
                  <a:lnTo>
                    <a:pt x="1382594" y="754"/>
                  </a:lnTo>
                  <a:lnTo>
                    <a:pt x="1431004" y="2413"/>
                  </a:lnTo>
                  <a:lnTo>
                    <a:pt x="1479262" y="4975"/>
                  </a:lnTo>
                  <a:lnTo>
                    <a:pt x="1527302" y="8435"/>
                  </a:lnTo>
                  <a:lnTo>
                    <a:pt x="1575055" y="12789"/>
                  </a:lnTo>
                  <a:lnTo>
                    <a:pt x="1622461" y="18032"/>
                  </a:lnTo>
                  <a:lnTo>
                    <a:pt x="1669455" y="24156"/>
                  </a:lnTo>
                  <a:lnTo>
                    <a:pt x="1715974" y="31153"/>
                  </a:lnTo>
                  <a:lnTo>
                    <a:pt x="1761950" y="39012"/>
                  </a:lnTo>
                  <a:lnTo>
                    <a:pt x="1807325" y="47725"/>
                  </a:lnTo>
                  <a:lnTo>
                    <a:pt x="1852039" y="57279"/>
                  </a:lnTo>
                  <a:lnTo>
                    <a:pt x="1910519" y="71302"/>
                  </a:lnTo>
                  <a:lnTo>
                    <a:pt x="1967573" y="86764"/>
                  </a:lnTo>
                  <a:lnTo>
                    <a:pt x="2023061" y="103626"/>
                  </a:lnTo>
                  <a:lnTo>
                    <a:pt x="2076850" y="121848"/>
                  </a:lnTo>
                  <a:lnTo>
                    <a:pt x="2128811" y="141387"/>
                  </a:lnTo>
                  <a:lnTo>
                    <a:pt x="2178818" y="162195"/>
                  </a:lnTo>
                  <a:lnTo>
                    <a:pt x="2226751" y="184221"/>
                  </a:lnTo>
                  <a:lnTo>
                    <a:pt x="2272495" y="207414"/>
                  </a:lnTo>
                  <a:lnTo>
                    <a:pt x="2315940" y="231717"/>
                  </a:lnTo>
                  <a:lnTo>
                    <a:pt x="2356980" y="257071"/>
                  </a:lnTo>
                  <a:lnTo>
                    <a:pt x="2395516" y="283416"/>
                  </a:lnTo>
                  <a:lnTo>
                    <a:pt x="2431457" y="310688"/>
                  </a:lnTo>
                  <a:lnTo>
                    <a:pt x="2464715" y="338821"/>
                  </a:lnTo>
                  <a:lnTo>
                    <a:pt x="2495211" y="367747"/>
                  </a:lnTo>
                  <a:lnTo>
                    <a:pt x="2522870" y="397398"/>
                  </a:lnTo>
                  <a:lnTo>
                    <a:pt x="2547627" y="427700"/>
                  </a:lnTo>
                  <a:lnTo>
                    <a:pt x="2579190" y="474218"/>
                  </a:lnTo>
                  <a:lnTo>
                    <a:pt x="2603919" y="521786"/>
                  </a:lnTo>
                  <a:lnTo>
                    <a:pt x="2621678" y="570148"/>
                  </a:lnTo>
                  <a:lnTo>
                    <a:pt x="2632373" y="619041"/>
                  </a:lnTo>
                  <a:lnTo>
                    <a:pt x="2635944" y="668201"/>
                  </a:lnTo>
                  <a:lnTo>
                    <a:pt x="2635547" y="684600"/>
                  </a:lnTo>
                  <a:lnTo>
                    <a:pt x="2629597" y="733701"/>
                  </a:lnTo>
                  <a:lnTo>
                    <a:pt x="2616539" y="782446"/>
                  </a:lnTo>
                  <a:lnTo>
                    <a:pt x="2596444" y="830573"/>
                  </a:lnTo>
                  <a:lnTo>
                    <a:pt x="2569421" y="877819"/>
                  </a:lnTo>
                  <a:lnTo>
                    <a:pt x="2535615" y="923929"/>
                  </a:lnTo>
                  <a:lnTo>
                    <a:pt x="2509399" y="953915"/>
                  </a:lnTo>
                  <a:lnTo>
                    <a:pt x="2480313" y="983212"/>
                  </a:lnTo>
                  <a:lnTo>
                    <a:pt x="2448427" y="1011751"/>
                  </a:lnTo>
                  <a:lnTo>
                    <a:pt x="2413817" y="1039461"/>
                  </a:lnTo>
                  <a:lnTo>
                    <a:pt x="2376567" y="1066278"/>
                  </a:lnTo>
                  <a:lnTo>
                    <a:pt x="2336767" y="1092135"/>
                  </a:lnTo>
                  <a:lnTo>
                    <a:pt x="2294511" y="1116971"/>
                  </a:lnTo>
                  <a:lnTo>
                    <a:pt x="2249904" y="1140726"/>
                  </a:lnTo>
                  <a:lnTo>
                    <a:pt x="2203051" y="1163343"/>
                  </a:lnTo>
                  <a:lnTo>
                    <a:pt x="2154066" y="1184766"/>
                  </a:lnTo>
                  <a:lnTo>
                    <a:pt x="2103067" y="1204945"/>
                  </a:lnTo>
                  <a:lnTo>
                    <a:pt x="2050176" y="1223832"/>
                  </a:lnTo>
                  <a:lnTo>
                    <a:pt x="1995521" y="1241379"/>
                  </a:lnTo>
                  <a:lnTo>
                    <a:pt x="1939233" y="1257546"/>
                  </a:lnTo>
                  <a:lnTo>
                    <a:pt x="1881449" y="1272293"/>
                  </a:lnTo>
                  <a:lnTo>
                    <a:pt x="1807325" y="1288677"/>
                  </a:lnTo>
                  <a:lnTo>
                    <a:pt x="1761950" y="1297389"/>
                  </a:lnTo>
                  <a:lnTo>
                    <a:pt x="1715974" y="1305249"/>
                  </a:lnTo>
                  <a:lnTo>
                    <a:pt x="1669455" y="1312246"/>
                  </a:lnTo>
                  <a:lnTo>
                    <a:pt x="1622461" y="1318370"/>
                  </a:lnTo>
                  <a:lnTo>
                    <a:pt x="1575055" y="1323612"/>
                  </a:lnTo>
                  <a:lnTo>
                    <a:pt x="1527302" y="1327966"/>
                  </a:lnTo>
                  <a:lnTo>
                    <a:pt x="1479262" y="1331427"/>
                  </a:lnTo>
                  <a:lnTo>
                    <a:pt x="1431004" y="1333988"/>
                  </a:lnTo>
                  <a:lnTo>
                    <a:pt x="1382594" y="1335647"/>
                  </a:lnTo>
                  <a:lnTo>
                    <a:pt x="1334097" y="1336402"/>
                  </a:lnTo>
                  <a:close/>
                </a:path>
              </a:pathLst>
            </a:custGeom>
            <a:solidFill>
              <a:srgbClr val="618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652315" y="6495033"/>
              <a:ext cx="1960880" cy="960119"/>
            </a:xfrm>
            <a:custGeom>
              <a:avLst/>
              <a:gdLst/>
              <a:ahLst/>
              <a:cxnLst/>
              <a:rect l="l" t="t" r="r" b="b"/>
              <a:pathLst>
                <a:path w="1960879" h="960120">
                  <a:moveTo>
                    <a:pt x="1314399" y="359867"/>
                  </a:moveTo>
                  <a:lnTo>
                    <a:pt x="1310259" y="313474"/>
                  </a:lnTo>
                  <a:lnTo>
                    <a:pt x="1296022" y="275094"/>
                  </a:lnTo>
                  <a:lnTo>
                    <a:pt x="1271955" y="244563"/>
                  </a:lnTo>
                  <a:lnTo>
                    <a:pt x="1238745" y="222034"/>
                  </a:lnTo>
                  <a:lnTo>
                    <a:pt x="1195197" y="205943"/>
                  </a:lnTo>
                  <a:lnTo>
                    <a:pt x="1141006" y="196291"/>
                  </a:lnTo>
                  <a:lnTo>
                    <a:pt x="1075855" y="193078"/>
                  </a:lnTo>
                  <a:lnTo>
                    <a:pt x="962266" y="193078"/>
                  </a:lnTo>
                  <a:lnTo>
                    <a:pt x="994410" y="25742"/>
                  </a:lnTo>
                  <a:lnTo>
                    <a:pt x="995489" y="19304"/>
                  </a:lnTo>
                  <a:lnTo>
                    <a:pt x="994410" y="12877"/>
                  </a:lnTo>
                  <a:lnTo>
                    <a:pt x="985837" y="2146"/>
                  </a:lnTo>
                  <a:lnTo>
                    <a:pt x="980490" y="0"/>
                  </a:lnTo>
                  <a:lnTo>
                    <a:pt x="817613" y="0"/>
                  </a:lnTo>
                  <a:lnTo>
                    <a:pt x="726528" y="374345"/>
                  </a:lnTo>
                  <a:lnTo>
                    <a:pt x="721093" y="349681"/>
                  </a:lnTo>
                  <a:lnTo>
                    <a:pt x="696683" y="293497"/>
                  </a:lnTo>
                  <a:lnTo>
                    <a:pt x="648639" y="242938"/>
                  </a:lnTo>
                  <a:lnTo>
                    <a:pt x="611733" y="220726"/>
                  </a:lnTo>
                  <a:lnTo>
                    <a:pt x="568667" y="204800"/>
                  </a:lnTo>
                  <a:lnTo>
                    <a:pt x="522884" y="195897"/>
                  </a:lnTo>
                  <a:lnTo>
                    <a:pt x="522884" y="439381"/>
                  </a:lnTo>
                  <a:lnTo>
                    <a:pt x="518642" y="470890"/>
                  </a:lnTo>
                  <a:lnTo>
                    <a:pt x="497751" y="535787"/>
                  </a:lnTo>
                  <a:lnTo>
                    <a:pt x="463994" y="578154"/>
                  </a:lnTo>
                  <a:lnTo>
                    <a:pt x="411353" y="601345"/>
                  </a:lnTo>
                  <a:lnTo>
                    <a:pt x="335407" y="609257"/>
                  </a:lnTo>
                  <a:lnTo>
                    <a:pt x="265747" y="609257"/>
                  </a:lnTo>
                  <a:lnTo>
                    <a:pt x="316115" y="349681"/>
                  </a:lnTo>
                  <a:lnTo>
                    <a:pt x="406133" y="349681"/>
                  </a:lnTo>
                  <a:lnTo>
                    <a:pt x="448894" y="352044"/>
                  </a:lnTo>
                  <a:lnTo>
                    <a:pt x="498652" y="366420"/>
                  </a:lnTo>
                  <a:lnTo>
                    <a:pt x="522795" y="412699"/>
                  </a:lnTo>
                  <a:lnTo>
                    <a:pt x="522884" y="439381"/>
                  </a:lnTo>
                  <a:lnTo>
                    <a:pt x="522884" y="195897"/>
                  </a:lnTo>
                  <a:lnTo>
                    <a:pt x="519417" y="195211"/>
                  </a:lnTo>
                  <a:lnTo>
                    <a:pt x="463994" y="191998"/>
                  </a:lnTo>
                  <a:lnTo>
                    <a:pt x="162877" y="191998"/>
                  </a:lnTo>
                  <a:lnTo>
                    <a:pt x="1079" y="934262"/>
                  </a:lnTo>
                  <a:lnTo>
                    <a:pt x="0" y="940701"/>
                  </a:lnTo>
                  <a:lnTo>
                    <a:pt x="1079" y="947140"/>
                  </a:lnTo>
                  <a:lnTo>
                    <a:pt x="9652" y="957859"/>
                  </a:lnTo>
                  <a:lnTo>
                    <a:pt x="15011" y="960005"/>
                  </a:lnTo>
                  <a:lnTo>
                    <a:pt x="178955" y="960005"/>
                  </a:lnTo>
                  <a:lnTo>
                    <a:pt x="234683" y="768007"/>
                  </a:lnTo>
                  <a:lnTo>
                    <a:pt x="351472" y="768007"/>
                  </a:lnTo>
                  <a:lnTo>
                    <a:pt x="395617" y="766800"/>
                  </a:lnTo>
                  <a:lnTo>
                    <a:pt x="436130" y="763181"/>
                  </a:lnTo>
                  <a:lnTo>
                    <a:pt x="504710" y="748703"/>
                  </a:lnTo>
                  <a:lnTo>
                    <a:pt x="564184" y="721347"/>
                  </a:lnTo>
                  <a:lnTo>
                    <a:pt x="617220" y="681126"/>
                  </a:lnTo>
                  <a:lnTo>
                    <a:pt x="654062" y="641832"/>
                  </a:lnTo>
                  <a:lnTo>
                    <a:pt x="676948" y="609257"/>
                  </a:lnTo>
                  <a:lnTo>
                    <a:pt x="683666" y="598525"/>
                  </a:lnTo>
                  <a:lnTo>
                    <a:pt x="655802" y="743331"/>
                  </a:lnTo>
                  <a:lnTo>
                    <a:pt x="654735" y="749769"/>
                  </a:lnTo>
                  <a:lnTo>
                    <a:pt x="655802" y="756208"/>
                  </a:lnTo>
                  <a:lnTo>
                    <a:pt x="664375" y="766940"/>
                  </a:lnTo>
                  <a:lnTo>
                    <a:pt x="669734" y="769073"/>
                  </a:lnTo>
                  <a:lnTo>
                    <a:pt x="832612" y="769073"/>
                  </a:lnTo>
                  <a:lnTo>
                    <a:pt x="883856" y="598525"/>
                  </a:lnTo>
                  <a:lnTo>
                    <a:pt x="927442" y="374345"/>
                  </a:lnTo>
                  <a:lnTo>
                    <a:pt x="931189" y="355041"/>
                  </a:lnTo>
                  <a:lnTo>
                    <a:pt x="1038352" y="355041"/>
                  </a:lnTo>
                  <a:lnTo>
                    <a:pt x="1085634" y="359867"/>
                  </a:lnTo>
                  <a:lnTo>
                    <a:pt x="1106995" y="398691"/>
                  </a:lnTo>
                  <a:lnTo>
                    <a:pt x="1103718" y="423697"/>
                  </a:lnTo>
                  <a:lnTo>
                    <a:pt x="1041565" y="744410"/>
                  </a:lnTo>
                  <a:lnTo>
                    <a:pt x="1040498" y="750849"/>
                  </a:lnTo>
                  <a:lnTo>
                    <a:pt x="1041565" y="757275"/>
                  </a:lnTo>
                  <a:lnTo>
                    <a:pt x="1050137" y="768007"/>
                  </a:lnTo>
                  <a:lnTo>
                    <a:pt x="1055497" y="770153"/>
                  </a:lnTo>
                  <a:lnTo>
                    <a:pt x="1222654" y="770153"/>
                  </a:lnTo>
                  <a:lnTo>
                    <a:pt x="1308379" y="412965"/>
                  </a:lnTo>
                  <a:lnTo>
                    <a:pt x="1314399" y="359867"/>
                  </a:lnTo>
                  <a:close/>
                </a:path>
                <a:path w="1960879" h="960120">
                  <a:moveTo>
                    <a:pt x="1960537" y="437718"/>
                  </a:moveTo>
                  <a:lnTo>
                    <a:pt x="1959889" y="389001"/>
                  </a:lnTo>
                  <a:lnTo>
                    <a:pt x="1952409" y="349681"/>
                  </a:lnTo>
                  <a:lnTo>
                    <a:pt x="1951532" y="345071"/>
                  </a:lnTo>
                  <a:lnTo>
                    <a:pt x="1935467" y="305879"/>
                  </a:lnTo>
                  <a:lnTo>
                    <a:pt x="1911667" y="271373"/>
                  </a:lnTo>
                  <a:lnTo>
                    <a:pt x="1880946" y="242938"/>
                  </a:lnTo>
                  <a:lnTo>
                    <a:pt x="1844040" y="220726"/>
                  </a:lnTo>
                  <a:lnTo>
                    <a:pt x="1800961" y="204800"/>
                  </a:lnTo>
                  <a:lnTo>
                    <a:pt x="1752676" y="195402"/>
                  </a:lnTo>
                  <a:lnTo>
                    <a:pt x="1752676" y="412699"/>
                  </a:lnTo>
                  <a:lnTo>
                    <a:pt x="1752561" y="439381"/>
                  </a:lnTo>
                  <a:lnTo>
                    <a:pt x="1738884" y="506044"/>
                  </a:lnTo>
                  <a:lnTo>
                    <a:pt x="1711553" y="559879"/>
                  </a:lnTo>
                  <a:lnTo>
                    <a:pt x="1669821" y="591604"/>
                  </a:lnTo>
                  <a:lnTo>
                    <a:pt x="1605229" y="607263"/>
                  </a:lnTo>
                  <a:lnTo>
                    <a:pt x="1564487" y="609257"/>
                  </a:lnTo>
                  <a:lnTo>
                    <a:pt x="1494840" y="609257"/>
                  </a:lnTo>
                  <a:lnTo>
                    <a:pt x="1545196" y="349681"/>
                  </a:lnTo>
                  <a:lnTo>
                    <a:pt x="1635213" y="349681"/>
                  </a:lnTo>
                  <a:lnTo>
                    <a:pt x="1677974" y="352044"/>
                  </a:lnTo>
                  <a:lnTo>
                    <a:pt x="1727733" y="366420"/>
                  </a:lnTo>
                  <a:lnTo>
                    <a:pt x="1752676" y="412699"/>
                  </a:lnTo>
                  <a:lnTo>
                    <a:pt x="1752676" y="195402"/>
                  </a:lnTo>
                  <a:lnTo>
                    <a:pt x="1751711" y="195211"/>
                  </a:lnTo>
                  <a:lnTo>
                    <a:pt x="1696288" y="191998"/>
                  </a:lnTo>
                  <a:lnTo>
                    <a:pt x="1393037" y="191998"/>
                  </a:lnTo>
                  <a:lnTo>
                    <a:pt x="1231226" y="933196"/>
                  </a:lnTo>
                  <a:lnTo>
                    <a:pt x="1230160" y="939634"/>
                  </a:lnTo>
                  <a:lnTo>
                    <a:pt x="1231226" y="946061"/>
                  </a:lnTo>
                  <a:lnTo>
                    <a:pt x="1239799" y="956792"/>
                  </a:lnTo>
                  <a:lnTo>
                    <a:pt x="1245158" y="958938"/>
                  </a:lnTo>
                  <a:lnTo>
                    <a:pt x="1409115" y="958938"/>
                  </a:lnTo>
                  <a:lnTo>
                    <a:pt x="1464830" y="766940"/>
                  </a:lnTo>
                  <a:lnTo>
                    <a:pt x="1581632" y="766940"/>
                  </a:lnTo>
                  <a:lnTo>
                    <a:pt x="1625765" y="765733"/>
                  </a:lnTo>
                  <a:lnTo>
                    <a:pt x="1666290" y="762114"/>
                  </a:lnTo>
                  <a:lnTo>
                    <a:pt x="1734870" y="747623"/>
                  </a:lnTo>
                  <a:lnTo>
                    <a:pt x="1794332" y="720280"/>
                  </a:lnTo>
                  <a:lnTo>
                    <a:pt x="1847380" y="680046"/>
                  </a:lnTo>
                  <a:lnTo>
                    <a:pt x="1885683" y="639152"/>
                  </a:lnTo>
                  <a:lnTo>
                    <a:pt x="1915960" y="594245"/>
                  </a:lnTo>
                  <a:lnTo>
                    <a:pt x="1938324" y="545172"/>
                  </a:lnTo>
                  <a:lnTo>
                    <a:pt x="1953463" y="491261"/>
                  </a:lnTo>
                  <a:lnTo>
                    <a:pt x="1960537" y="437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674820" y="6516483"/>
              <a:ext cx="1917064" cy="916305"/>
            </a:xfrm>
            <a:custGeom>
              <a:avLst/>
              <a:gdLst/>
              <a:ahLst/>
              <a:cxnLst/>
              <a:rect l="l" t="t" r="r" b="b"/>
              <a:pathLst>
                <a:path w="1917065" h="916304">
                  <a:moveTo>
                    <a:pt x="687692" y="403694"/>
                  </a:moveTo>
                  <a:lnTo>
                    <a:pt x="683793" y="350088"/>
                  </a:lnTo>
                  <a:lnTo>
                    <a:pt x="669886" y="306781"/>
                  </a:lnTo>
                  <a:lnTo>
                    <a:pt x="668845" y="303504"/>
                  </a:lnTo>
                  <a:lnTo>
                    <a:pt x="642937" y="263867"/>
                  </a:lnTo>
                  <a:lnTo>
                    <a:pt x="606983" y="232283"/>
                  </a:lnTo>
                  <a:lnTo>
                    <a:pt x="561771" y="209842"/>
                  </a:lnTo>
                  <a:lnTo>
                    <a:pt x="522770" y="200253"/>
                  </a:lnTo>
                  <a:lnTo>
                    <a:pt x="522770" y="416509"/>
                  </a:lnTo>
                  <a:lnTo>
                    <a:pt x="517563" y="453732"/>
                  </a:lnTo>
                  <a:lnTo>
                    <a:pt x="507542" y="492709"/>
                  </a:lnTo>
                  <a:lnTo>
                    <a:pt x="475830" y="552983"/>
                  </a:lnTo>
                  <a:lnTo>
                    <a:pt x="428028" y="589343"/>
                  </a:lnTo>
                  <a:lnTo>
                    <a:pt x="357301" y="607047"/>
                  </a:lnTo>
                  <a:lnTo>
                    <a:pt x="312902" y="609257"/>
                  </a:lnTo>
                  <a:lnTo>
                    <a:pt x="217525" y="609257"/>
                  </a:lnTo>
                  <a:lnTo>
                    <a:pt x="276466" y="306781"/>
                  </a:lnTo>
                  <a:lnTo>
                    <a:pt x="383628" y="306781"/>
                  </a:lnTo>
                  <a:lnTo>
                    <a:pt x="424827" y="308800"/>
                  </a:lnTo>
                  <a:lnTo>
                    <a:pt x="484733" y="325335"/>
                  </a:lnTo>
                  <a:lnTo>
                    <a:pt x="515912" y="359752"/>
                  </a:lnTo>
                  <a:lnTo>
                    <a:pt x="522770" y="416509"/>
                  </a:lnTo>
                  <a:lnTo>
                    <a:pt x="522770" y="200253"/>
                  </a:lnTo>
                  <a:lnTo>
                    <a:pt x="507326" y="196443"/>
                  </a:lnTo>
                  <a:lnTo>
                    <a:pt x="443636" y="192011"/>
                  </a:lnTo>
                  <a:lnTo>
                    <a:pt x="140373" y="192011"/>
                  </a:lnTo>
                  <a:lnTo>
                    <a:pt x="0" y="916038"/>
                  </a:lnTo>
                  <a:lnTo>
                    <a:pt x="157518" y="916038"/>
                  </a:lnTo>
                  <a:lnTo>
                    <a:pt x="195033" y="724027"/>
                  </a:lnTo>
                  <a:lnTo>
                    <a:pt x="330047" y="724027"/>
                  </a:lnTo>
                  <a:lnTo>
                    <a:pt x="372872" y="722820"/>
                  </a:lnTo>
                  <a:lnTo>
                    <a:pt x="411480" y="719201"/>
                  </a:lnTo>
                  <a:lnTo>
                    <a:pt x="476846" y="704723"/>
                  </a:lnTo>
                  <a:lnTo>
                    <a:pt x="531761" y="679513"/>
                  </a:lnTo>
                  <a:lnTo>
                    <a:pt x="581863" y="641438"/>
                  </a:lnTo>
                  <a:lnTo>
                    <a:pt x="612457" y="609257"/>
                  </a:lnTo>
                  <a:lnTo>
                    <a:pt x="646150" y="560997"/>
                  </a:lnTo>
                  <a:lnTo>
                    <a:pt x="666915" y="515137"/>
                  </a:lnTo>
                  <a:lnTo>
                    <a:pt x="680440" y="464451"/>
                  </a:lnTo>
                  <a:lnTo>
                    <a:pt x="687692" y="403694"/>
                  </a:lnTo>
                  <a:close/>
                </a:path>
                <a:path w="1917065" h="916304">
                  <a:moveTo>
                    <a:pt x="1270927" y="339344"/>
                  </a:moveTo>
                  <a:lnTo>
                    <a:pt x="1267790" y="298602"/>
                  </a:lnTo>
                  <a:lnTo>
                    <a:pt x="1235519" y="238125"/>
                  </a:lnTo>
                  <a:lnTo>
                    <a:pt x="1165466" y="203403"/>
                  </a:lnTo>
                  <a:lnTo>
                    <a:pt x="1115110" y="194843"/>
                  </a:lnTo>
                  <a:lnTo>
                    <a:pt x="1054417" y="192011"/>
                  </a:lnTo>
                  <a:lnTo>
                    <a:pt x="915123" y="192011"/>
                  </a:lnTo>
                  <a:lnTo>
                    <a:pt x="952627" y="0"/>
                  </a:lnTo>
                  <a:lnTo>
                    <a:pt x="796175" y="0"/>
                  </a:lnTo>
                  <a:lnTo>
                    <a:pt x="655802" y="724027"/>
                  </a:lnTo>
                  <a:lnTo>
                    <a:pt x="812253" y="724027"/>
                  </a:lnTo>
                  <a:lnTo>
                    <a:pt x="892619" y="308927"/>
                  </a:lnTo>
                  <a:lnTo>
                    <a:pt x="1017993" y="308927"/>
                  </a:lnTo>
                  <a:lnTo>
                    <a:pt x="1067549" y="314286"/>
                  </a:lnTo>
                  <a:lnTo>
                    <a:pt x="1103414" y="341172"/>
                  </a:lnTo>
                  <a:lnTo>
                    <a:pt x="1107363" y="378180"/>
                  </a:lnTo>
                  <a:lnTo>
                    <a:pt x="1103718" y="403313"/>
                  </a:lnTo>
                  <a:lnTo>
                    <a:pt x="1041565" y="724027"/>
                  </a:lnTo>
                  <a:lnTo>
                    <a:pt x="1200150" y="724027"/>
                  </a:lnTo>
                  <a:lnTo>
                    <a:pt x="1265516" y="387223"/>
                  </a:lnTo>
                  <a:lnTo>
                    <a:pt x="1270927" y="339344"/>
                  </a:lnTo>
                  <a:close/>
                </a:path>
                <a:path w="1917065" h="916304">
                  <a:moveTo>
                    <a:pt x="1916772" y="403694"/>
                  </a:moveTo>
                  <a:lnTo>
                    <a:pt x="1912874" y="350088"/>
                  </a:lnTo>
                  <a:lnTo>
                    <a:pt x="1898980" y="306781"/>
                  </a:lnTo>
                  <a:lnTo>
                    <a:pt x="1872018" y="263867"/>
                  </a:lnTo>
                  <a:lnTo>
                    <a:pt x="1836064" y="232283"/>
                  </a:lnTo>
                  <a:lnTo>
                    <a:pt x="1790852" y="209842"/>
                  </a:lnTo>
                  <a:lnTo>
                    <a:pt x="1751863" y="200253"/>
                  </a:lnTo>
                  <a:lnTo>
                    <a:pt x="1751863" y="416509"/>
                  </a:lnTo>
                  <a:lnTo>
                    <a:pt x="1746656" y="453732"/>
                  </a:lnTo>
                  <a:lnTo>
                    <a:pt x="1736623" y="492709"/>
                  </a:lnTo>
                  <a:lnTo>
                    <a:pt x="1704911" y="552983"/>
                  </a:lnTo>
                  <a:lnTo>
                    <a:pt x="1657108" y="589343"/>
                  </a:lnTo>
                  <a:lnTo>
                    <a:pt x="1586382" y="607047"/>
                  </a:lnTo>
                  <a:lnTo>
                    <a:pt x="1541983" y="609257"/>
                  </a:lnTo>
                  <a:lnTo>
                    <a:pt x="1446618" y="609257"/>
                  </a:lnTo>
                  <a:lnTo>
                    <a:pt x="1505546" y="306781"/>
                  </a:lnTo>
                  <a:lnTo>
                    <a:pt x="1612709" y="306781"/>
                  </a:lnTo>
                  <a:lnTo>
                    <a:pt x="1653908" y="308800"/>
                  </a:lnTo>
                  <a:lnTo>
                    <a:pt x="1713814" y="325335"/>
                  </a:lnTo>
                  <a:lnTo>
                    <a:pt x="1744992" y="359752"/>
                  </a:lnTo>
                  <a:lnTo>
                    <a:pt x="1751863" y="416509"/>
                  </a:lnTo>
                  <a:lnTo>
                    <a:pt x="1751863" y="200253"/>
                  </a:lnTo>
                  <a:lnTo>
                    <a:pt x="1736407" y="196443"/>
                  </a:lnTo>
                  <a:lnTo>
                    <a:pt x="1672717" y="192011"/>
                  </a:lnTo>
                  <a:lnTo>
                    <a:pt x="1369466" y="192011"/>
                  </a:lnTo>
                  <a:lnTo>
                    <a:pt x="1229080" y="916038"/>
                  </a:lnTo>
                  <a:lnTo>
                    <a:pt x="1386611" y="916038"/>
                  </a:lnTo>
                  <a:lnTo>
                    <a:pt x="1424114" y="724027"/>
                  </a:lnTo>
                  <a:lnTo>
                    <a:pt x="1559128" y="724027"/>
                  </a:lnTo>
                  <a:lnTo>
                    <a:pt x="1601952" y="722820"/>
                  </a:lnTo>
                  <a:lnTo>
                    <a:pt x="1640560" y="719201"/>
                  </a:lnTo>
                  <a:lnTo>
                    <a:pt x="1705927" y="704723"/>
                  </a:lnTo>
                  <a:lnTo>
                    <a:pt x="1760855" y="679513"/>
                  </a:lnTo>
                  <a:lnTo>
                    <a:pt x="1810943" y="641438"/>
                  </a:lnTo>
                  <a:lnTo>
                    <a:pt x="1841538" y="609257"/>
                  </a:lnTo>
                  <a:lnTo>
                    <a:pt x="1875243" y="560997"/>
                  </a:lnTo>
                  <a:lnTo>
                    <a:pt x="1895995" y="515137"/>
                  </a:lnTo>
                  <a:lnTo>
                    <a:pt x="1909533" y="464451"/>
                  </a:lnTo>
                  <a:lnTo>
                    <a:pt x="1916772" y="403694"/>
                  </a:lnTo>
                  <a:close/>
                </a:path>
              </a:pathLst>
            </a:custGeom>
            <a:solidFill>
              <a:srgbClr val="00000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0789048" y="4536183"/>
            <a:ext cx="6504305" cy="5582920"/>
            <a:chOff x="10789048" y="4536183"/>
            <a:chExt cx="6504305" cy="5582920"/>
          </a:xfrm>
        </p:grpSpPr>
        <p:sp>
          <p:nvSpPr>
            <p:cNvPr id="34" name="object 34"/>
            <p:cNvSpPr/>
            <p:nvPr/>
          </p:nvSpPr>
          <p:spPr>
            <a:xfrm>
              <a:off x="16409403" y="4536183"/>
              <a:ext cx="883919" cy="548005"/>
            </a:xfrm>
            <a:custGeom>
              <a:avLst/>
              <a:gdLst/>
              <a:ahLst/>
              <a:cxnLst/>
              <a:rect l="l" t="t" r="r" b="b"/>
              <a:pathLst>
                <a:path w="883919" h="548004">
                  <a:moveTo>
                    <a:pt x="609335" y="547809"/>
                  </a:moveTo>
                  <a:lnTo>
                    <a:pt x="576406" y="514975"/>
                  </a:lnTo>
                  <a:lnTo>
                    <a:pt x="795354" y="296657"/>
                  </a:lnTo>
                  <a:lnTo>
                    <a:pt x="0" y="296657"/>
                  </a:lnTo>
                  <a:lnTo>
                    <a:pt x="0" y="250575"/>
                  </a:lnTo>
                  <a:lnTo>
                    <a:pt x="795354" y="250575"/>
                  </a:lnTo>
                  <a:lnTo>
                    <a:pt x="576406" y="32833"/>
                  </a:lnTo>
                  <a:lnTo>
                    <a:pt x="609336" y="0"/>
                  </a:lnTo>
                  <a:lnTo>
                    <a:pt x="883742" y="273616"/>
                  </a:lnTo>
                  <a:lnTo>
                    <a:pt x="609335" y="54780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182675" y="7015250"/>
              <a:ext cx="1166495" cy="725805"/>
            </a:xfrm>
            <a:custGeom>
              <a:avLst/>
              <a:gdLst/>
              <a:ahLst/>
              <a:cxnLst/>
              <a:rect l="l" t="t" r="r" b="b"/>
              <a:pathLst>
                <a:path w="1166494" h="725804">
                  <a:moveTo>
                    <a:pt x="552571" y="498117"/>
                  </a:moveTo>
                  <a:lnTo>
                    <a:pt x="509522" y="496847"/>
                  </a:lnTo>
                  <a:lnTo>
                    <a:pt x="469143" y="493311"/>
                  </a:lnTo>
                  <a:lnTo>
                    <a:pt x="397984" y="480427"/>
                  </a:lnTo>
                  <a:lnTo>
                    <a:pt x="343387" y="461523"/>
                  </a:lnTo>
                  <a:lnTo>
                    <a:pt x="309648" y="438659"/>
                  </a:lnTo>
                  <a:lnTo>
                    <a:pt x="301063" y="413894"/>
                  </a:lnTo>
                  <a:lnTo>
                    <a:pt x="307545" y="401443"/>
                  </a:lnTo>
                  <a:lnTo>
                    <a:pt x="321926" y="389288"/>
                  </a:lnTo>
                  <a:lnTo>
                    <a:pt x="344743" y="377688"/>
                  </a:lnTo>
                  <a:lnTo>
                    <a:pt x="376525" y="366903"/>
                  </a:lnTo>
                  <a:lnTo>
                    <a:pt x="368645" y="372840"/>
                  </a:lnTo>
                  <a:lnTo>
                    <a:pt x="359027" y="386701"/>
                  </a:lnTo>
                  <a:lnTo>
                    <a:pt x="418791" y="414425"/>
                  </a:lnTo>
                  <a:lnTo>
                    <a:pt x="468817" y="420067"/>
                  </a:lnTo>
                  <a:lnTo>
                    <a:pt x="513992" y="423353"/>
                  </a:lnTo>
                  <a:lnTo>
                    <a:pt x="556579" y="424193"/>
                  </a:lnTo>
                  <a:lnTo>
                    <a:pt x="788843" y="424193"/>
                  </a:lnTo>
                  <a:lnTo>
                    <a:pt x="798709" y="429072"/>
                  </a:lnTo>
                  <a:lnTo>
                    <a:pt x="739046" y="475254"/>
                  </a:lnTo>
                  <a:lnTo>
                    <a:pt x="691317" y="485673"/>
                  </a:lnTo>
                  <a:lnTo>
                    <a:pt x="643970" y="492784"/>
                  </a:lnTo>
                  <a:lnTo>
                    <a:pt x="597542" y="496847"/>
                  </a:lnTo>
                  <a:lnTo>
                    <a:pt x="552571" y="498117"/>
                  </a:lnTo>
                  <a:close/>
                </a:path>
                <a:path w="1166494" h="725804">
                  <a:moveTo>
                    <a:pt x="788843" y="424193"/>
                  </a:moveTo>
                  <a:lnTo>
                    <a:pt x="556579" y="424193"/>
                  </a:lnTo>
                  <a:lnTo>
                    <a:pt x="598843" y="422493"/>
                  </a:lnTo>
                  <a:lnTo>
                    <a:pt x="643047" y="418160"/>
                  </a:lnTo>
                  <a:lnTo>
                    <a:pt x="691456" y="411102"/>
                  </a:lnTo>
                  <a:lnTo>
                    <a:pt x="746333" y="401227"/>
                  </a:lnTo>
                  <a:lnTo>
                    <a:pt x="752896" y="405228"/>
                  </a:lnTo>
                  <a:lnTo>
                    <a:pt x="771097" y="415418"/>
                  </a:lnTo>
                  <a:lnTo>
                    <a:pt x="788843" y="424193"/>
                  </a:lnTo>
                  <a:close/>
                </a:path>
                <a:path w="1166494" h="725804">
                  <a:moveTo>
                    <a:pt x="536699" y="650216"/>
                  </a:moveTo>
                  <a:lnTo>
                    <a:pt x="476186" y="650098"/>
                  </a:lnTo>
                  <a:lnTo>
                    <a:pt x="413713" y="648510"/>
                  </a:lnTo>
                  <a:lnTo>
                    <a:pt x="349452" y="645352"/>
                  </a:lnTo>
                  <a:lnTo>
                    <a:pt x="283580" y="640526"/>
                  </a:lnTo>
                  <a:lnTo>
                    <a:pt x="216270" y="633933"/>
                  </a:lnTo>
                  <a:lnTo>
                    <a:pt x="147698" y="625474"/>
                  </a:lnTo>
                  <a:lnTo>
                    <a:pt x="78038" y="615049"/>
                  </a:lnTo>
                  <a:lnTo>
                    <a:pt x="34791" y="604999"/>
                  </a:lnTo>
                  <a:lnTo>
                    <a:pt x="0" y="577942"/>
                  </a:lnTo>
                  <a:lnTo>
                    <a:pt x="3780" y="562376"/>
                  </a:lnTo>
                  <a:lnTo>
                    <a:pt x="42008" y="530776"/>
                  </a:lnTo>
                  <a:lnTo>
                    <a:pt x="105541" y="503358"/>
                  </a:lnTo>
                  <a:lnTo>
                    <a:pt x="175682" y="485890"/>
                  </a:lnTo>
                  <a:lnTo>
                    <a:pt x="207387" y="482690"/>
                  </a:lnTo>
                  <a:lnTo>
                    <a:pt x="233731" y="484140"/>
                  </a:lnTo>
                  <a:lnTo>
                    <a:pt x="252378" y="490962"/>
                  </a:lnTo>
                  <a:lnTo>
                    <a:pt x="248952" y="491085"/>
                  </a:lnTo>
                  <a:lnTo>
                    <a:pt x="238840" y="491952"/>
                  </a:lnTo>
                  <a:lnTo>
                    <a:pt x="199547" y="498881"/>
                  </a:lnTo>
                  <a:lnTo>
                    <a:pt x="123610" y="523635"/>
                  </a:lnTo>
                  <a:lnTo>
                    <a:pt x="100001" y="543066"/>
                  </a:lnTo>
                  <a:lnTo>
                    <a:pt x="115023" y="562244"/>
                  </a:lnTo>
                  <a:lnTo>
                    <a:pt x="181835" y="582062"/>
                  </a:lnTo>
                  <a:lnTo>
                    <a:pt x="224495" y="589746"/>
                  </a:lnTo>
                  <a:lnTo>
                    <a:pt x="272233" y="596012"/>
                  </a:lnTo>
                  <a:lnTo>
                    <a:pt x="324232" y="600909"/>
                  </a:lnTo>
                  <a:lnTo>
                    <a:pt x="379674" y="604487"/>
                  </a:lnTo>
                  <a:lnTo>
                    <a:pt x="437740" y="606793"/>
                  </a:lnTo>
                  <a:lnTo>
                    <a:pt x="497613" y="607877"/>
                  </a:lnTo>
                  <a:lnTo>
                    <a:pt x="938223" y="607877"/>
                  </a:lnTo>
                  <a:lnTo>
                    <a:pt x="929220" y="610105"/>
                  </a:lnTo>
                  <a:lnTo>
                    <a:pt x="890689" y="618186"/>
                  </a:lnTo>
                  <a:lnTo>
                    <a:pt x="848799" y="625589"/>
                  </a:lnTo>
                  <a:lnTo>
                    <a:pt x="803724" y="632215"/>
                  </a:lnTo>
                  <a:lnTo>
                    <a:pt x="755640" y="637964"/>
                  </a:lnTo>
                  <a:lnTo>
                    <a:pt x="704720" y="642738"/>
                  </a:lnTo>
                  <a:lnTo>
                    <a:pt x="651140" y="646437"/>
                  </a:lnTo>
                  <a:lnTo>
                    <a:pt x="595075" y="648963"/>
                  </a:lnTo>
                  <a:lnTo>
                    <a:pt x="536699" y="650216"/>
                  </a:lnTo>
                  <a:close/>
                </a:path>
                <a:path w="1166494" h="725804">
                  <a:moveTo>
                    <a:pt x="938223" y="607877"/>
                  </a:moveTo>
                  <a:lnTo>
                    <a:pt x="497613" y="607877"/>
                  </a:lnTo>
                  <a:lnTo>
                    <a:pt x="558476" y="607787"/>
                  </a:lnTo>
                  <a:lnTo>
                    <a:pt x="619509" y="606573"/>
                  </a:lnTo>
                  <a:lnTo>
                    <a:pt x="679895" y="604283"/>
                  </a:lnTo>
                  <a:lnTo>
                    <a:pt x="738817" y="600967"/>
                  </a:lnTo>
                  <a:lnTo>
                    <a:pt x="795456" y="596673"/>
                  </a:lnTo>
                  <a:lnTo>
                    <a:pt x="848994" y="591449"/>
                  </a:lnTo>
                  <a:lnTo>
                    <a:pt x="898614" y="585346"/>
                  </a:lnTo>
                  <a:lnTo>
                    <a:pt x="943497" y="578412"/>
                  </a:lnTo>
                  <a:lnTo>
                    <a:pt x="982826" y="570695"/>
                  </a:lnTo>
                  <a:lnTo>
                    <a:pt x="1063742" y="539679"/>
                  </a:lnTo>
                  <a:lnTo>
                    <a:pt x="1076538" y="518352"/>
                  </a:lnTo>
                  <a:lnTo>
                    <a:pt x="1071503" y="502470"/>
                  </a:lnTo>
                  <a:lnTo>
                    <a:pt x="1065968" y="496236"/>
                  </a:lnTo>
                  <a:lnTo>
                    <a:pt x="1081377" y="504738"/>
                  </a:lnTo>
                  <a:lnTo>
                    <a:pt x="1091330" y="513750"/>
                  </a:lnTo>
                  <a:lnTo>
                    <a:pt x="1096001" y="523172"/>
                  </a:lnTo>
                  <a:lnTo>
                    <a:pt x="1095566" y="532906"/>
                  </a:lnTo>
                  <a:lnTo>
                    <a:pt x="1065370" y="562985"/>
                  </a:lnTo>
                  <a:lnTo>
                    <a:pt x="1022910" y="582779"/>
                  </a:lnTo>
                  <a:lnTo>
                    <a:pt x="964217" y="601444"/>
                  </a:lnTo>
                  <a:lnTo>
                    <a:pt x="938223" y="607877"/>
                  </a:lnTo>
                  <a:close/>
                </a:path>
                <a:path w="1166494" h="725804">
                  <a:moveTo>
                    <a:pt x="931880" y="700851"/>
                  </a:moveTo>
                  <a:lnTo>
                    <a:pt x="545955" y="700851"/>
                  </a:lnTo>
                  <a:lnTo>
                    <a:pt x="601155" y="699993"/>
                  </a:lnTo>
                  <a:lnTo>
                    <a:pt x="656967" y="697946"/>
                  </a:lnTo>
                  <a:lnTo>
                    <a:pt x="712994" y="694651"/>
                  </a:lnTo>
                  <a:lnTo>
                    <a:pt x="768837" y="690052"/>
                  </a:lnTo>
                  <a:lnTo>
                    <a:pt x="824097" y="684091"/>
                  </a:lnTo>
                  <a:lnTo>
                    <a:pt x="878375" y="676709"/>
                  </a:lnTo>
                  <a:lnTo>
                    <a:pt x="931274" y="667849"/>
                  </a:lnTo>
                  <a:lnTo>
                    <a:pt x="1058272" y="636704"/>
                  </a:lnTo>
                  <a:lnTo>
                    <a:pt x="1129058" y="606793"/>
                  </a:lnTo>
                  <a:lnTo>
                    <a:pt x="1166364" y="575443"/>
                  </a:lnTo>
                  <a:lnTo>
                    <a:pt x="1160191" y="598121"/>
                  </a:lnTo>
                  <a:lnTo>
                    <a:pt x="1124176" y="637182"/>
                  </a:lnTo>
                  <a:lnTo>
                    <a:pt x="1061290" y="668323"/>
                  </a:lnTo>
                  <a:lnTo>
                    <a:pt x="1021528" y="681102"/>
                  </a:lnTo>
                  <a:lnTo>
                    <a:pt x="977157" y="692114"/>
                  </a:lnTo>
                  <a:lnTo>
                    <a:pt x="931880" y="700851"/>
                  </a:lnTo>
                  <a:close/>
                </a:path>
                <a:path w="1166494" h="725804">
                  <a:moveTo>
                    <a:pt x="596580" y="725679"/>
                  </a:moveTo>
                  <a:lnTo>
                    <a:pt x="540651" y="725109"/>
                  </a:lnTo>
                  <a:lnTo>
                    <a:pt x="486440" y="723410"/>
                  </a:lnTo>
                  <a:lnTo>
                    <a:pt x="434652" y="720653"/>
                  </a:lnTo>
                  <a:lnTo>
                    <a:pt x="320521" y="709595"/>
                  </a:lnTo>
                  <a:lnTo>
                    <a:pt x="252131" y="695570"/>
                  </a:lnTo>
                  <a:lnTo>
                    <a:pt x="218906" y="683523"/>
                  </a:lnTo>
                  <a:lnTo>
                    <a:pt x="210198" y="678407"/>
                  </a:lnTo>
                  <a:lnTo>
                    <a:pt x="249947" y="684257"/>
                  </a:lnTo>
                  <a:lnTo>
                    <a:pt x="293099" y="689322"/>
                  </a:lnTo>
                  <a:lnTo>
                    <a:pt x="339256" y="693545"/>
                  </a:lnTo>
                  <a:lnTo>
                    <a:pt x="388018" y="696866"/>
                  </a:lnTo>
                  <a:lnTo>
                    <a:pt x="438988" y="699230"/>
                  </a:lnTo>
                  <a:lnTo>
                    <a:pt x="491766" y="700577"/>
                  </a:lnTo>
                  <a:lnTo>
                    <a:pt x="931880" y="700851"/>
                  </a:lnTo>
                  <a:lnTo>
                    <a:pt x="928881" y="701429"/>
                  </a:lnTo>
                  <a:lnTo>
                    <a:pt x="877402" y="709120"/>
                  </a:lnTo>
                  <a:lnTo>
                    <a:pt x="823424" y="715256"/>
                  </a:lnTo>
                  <a:lnTo>
                    <a:pt x="767650" y="719909"/>
                  </a:lnTo>
                  <a:lnTo>
                    <a:pt x="710782" y="723150"/>
                  </a:lnTo>
                  <a:lnTo>
                    <a:pt x="653525" y="725050"/>
                  </a:lnTo>
                  <a:lnTo>
                    <a:pt x="596580" y="725679"/>
                  </a:lnTo>
                  <a:close/>
                </a:path>
                <a:path w="1166494" h="725804">
                  <a:moveTo>
                    <a:pt x="514243" y="323341"/>
                  </a:moveTo>
                  <a:lnTo>
                    <a:pt x="470849" y="322344"/>
                  </a:lnTo>
                  <a:lnTo>
                    <a:pt x="430185" y="319729"/>
                  </a:lnTo>
                  <a:lnTo>
                    <a:pt x="358690" y="310142"/>
                  </a:lnTo>
                  <a:lnTo>
                    <a:pt x="303044" y="295581"/>
                  </a:lnTo>
                  <a:lnTo>
                    <a:pt x="266534" y="277044"/>
                  </a:lnTo>
                  <a:lnTo>
                    <a:pt x="252447" y="255533"/>
                  </a:lnTo>
                  <a:lnTo>
                    <a:pt x="254839" y="243973"/>
                  </a:lnTo>
                  <a:lnTo>
                    <a:pt x="264069" y="232045"/>
                  </a:lnTo>
                  <a:lnTo>
                    <a:pt x="280548" y="219874"/>
                  </a:lnTo>
                  <a:lnTo>
                    <a:pt x="304688" y="207583"/>
                  </a:lnTo>
                  <a:lnTo>
                    <a:pt x="336908" y="195293"/>
                  </a:lnTo>
                  <a:lnTo>
                    <a:pt x="328199" y="203295"/>
                  </a:lnTo>
                  <a:lnTo>
                    <a:pt x="316766" y="221694"/>
                  </a:lnTo>
                  <a:lnTo>
                    <a:pt x="373888" y="256022"/>
                  </a:lnTo>
                  <a:lnTo>
                    <a:pt x="423252" y="260421"/>
                  </a:lnTo>
                  <a:lnTo>
                    <a:pt x="471129" y="263489"/>
                  </a:lnTo>
                  <a:lnTo>
                    <a:pt x="518759" y="264886"/>
                  </a:lnTo>
                  <a:lnTo>
                    <a:pt x="838154" y="264886"/>
                  </a:lnTo>
                  <a:lnTo>
                    <a:pt x="859919" y="274500"/>
                  </a:lnTo>
                  <a:lnTo>
                    <a:pt x="808921" y="288333"/>
                  </a:lnTo>
                  <a:lnTo>
                    <a:pt x="757777" y="299672"/>
                  </a:lnTo>
                  <a:lnTo>
                    <a:pt x="706897" y="308643"/>
                  </a:lnTo>
                  <a:lnTo>
                    <a:pt x="656693" y="315370"/>
                  </a:lnTo>
                  <a:lnTo>
                    <a:pt x="607576" y="319979"/>
                  </a:lnTo>
                  <a:lnTo>
                    <a:pt x="559955" y="322594"/>
                  </a:lnTo>
                  <a:lnTo>
                    <a:pt x="514243" y="323341"/>
                  </a:lnTo>
                  <a:close/>
                </a:path>
                <a:path w="1166494" h="725804">
                  <a:moveTo>
                    <a:pt x="838154" y="264886"/>
                  </a:moveTo>
                  <a:lnTo>
                    <a:pt x="518759" y="264886"/>
                  </a:lnTo>
                  <a:lnTo>
                    <a:pt x="567378" y="264272"/>
                  </a:lnTo>
                  <a:lnTo>
                    <a:pt x="618227" y="261306"/>
                  </a:lnTo>
                  <a:lnTo>
                    <a:pt x="672541" y="255649"/>
                  </a:lnTo>
                  <a:lnTo>
                    <a:pt x="731561" y="246960"/>
                  </a:lnTo>
                  <a:lnTo>
                    <a:pt x="796524" y="234899"/>
                  </a:lnTo>
                  <a:lnTo>
                    <a:pt x="800858" y="239230"/>
                  </a:lnTo>
                  <a:lnTo>
                    <a:pt x="813364" y="249748"/>
                  </a:lnTo>
                  <a:lnTo>
                    <a:pt x="833299" y="262742"/>
                  </a:lnTo>
                  <a:lnTo>
                    <a:pt x="838154" y="264886"/>
                  </a:lnTo>
                  <a:close/>
                </a:path>
                <a:path w="1166494" h="725804">
                  <a:moveTo>
                    <a:pt x="949746" y="31574"/>
                  </a:moveTo>
                  <a:lnTo>
                    <a:pt x="1006961" y="2422"/>
                  </a:lnTo>
                  <a:lnTo>
                    <a:pt x="1036512" y="0"/>
                  </a:lnTo>
                  <a:lnTo>
                    <a:pt x="1064292" y="2677"/>
                  </a:lnTo>
                  <a:lnTo>
                    <a:pt x="1089781" y="9951"/>
                  </a:lnTo>
                  <a:lnTo>
                    <a:pt x="1109371" y="19768"/>
                  </a:lnTo>
                  <a:lnTo>
                    <a:pt x="1008464" y="19768"/>
                  </a:lnTo>
                  <a:lnTo>
                    <a:pt x="984085" y="21015"/>
                  </a:lnTo>
                  <a:lnTo>
                    <a:pt x="968689" y="24893"/>
                  </a:lnTo>
                  <a:lnTo>
                    <a:pt x="958000" y="28275"/>
                  </a:lnTo>
                  <a:lnTo>
                    <a:pt x="951768" y="30667"/>
                  </a:lnTo>
                  <a:lnTo>
                    <a:pt x="949746" y="31574"/>
                  </a:lnTo>
                  <a:close/>
                </a:path>
                <a:path w="1166494" h="725804">
                  <a:moveTo>
                    <a:pt x="451894" y="153644"/>
                  </a:moveTo>
                  <a:lnTo>
                    <a:pt x="402122" y="153304"/>
                  </a:lnTo>
                  <a:lnTo>
                    <a:pt x="354475" y="151841"/>
                  </a:lnTo>
                  <a:lnTo>
                    <a:pt x="309597" y="149297"/>
                  </a:lnTo>
                  <a:lnTo>
                    <a:pt x="268131" y="145715"/>
                  </a:lnTo>
                  <a:lnTo>
                    <a:pt x="198010" y="135607"/>
                  </a:lnTo>
                  <a:lnTo>
                    <a:pt x="149259" y="121859"/>
                  </a:lnTo>
                  <a:lnTo>
                    <a:pt x="127027" y="104813"/>
                  </a:lnTo>
                  <a:lnTo>
                    <a:pt x="127463" y="95161"/>
                  </a:lnTo>
                  <a:lnTo>
                    <a:pt x="251815" y="36889"/>
                  </a:lnTo>
                  <a:lnTo>
                    <a:pt x="331636" y="20017"/>
                  </a:lnTo>
                  <a:lnTo>
                    <a:pt x="385702" y="15520"/>
                  </a:lnTo>
                  <a:lnTo>
                    <a:pt x="405606" y="15736"/>
                  </a:lnTo>
                  <a:lnTo>
                    <a:pt x="363507" y="26833"/>
                  </a:lnTo>
                  <a:lnTo>
                    <a:pt x="284758" y="53028"/>
                  </a:lnTo>
                  <a:lnTo>
                    <a:pt x="240679" y="83678"/>
                  </a:lnTo>
                  <a:lnTo>
                    <a:pt x="302589" y="108142"/>
                  </a:lnTo>
                  <a:lnTo>
                    <a:pt x="375024" y="113669"/>
                  </a:lnTo>
                  <a:lnTo>
                    <a:pt x="419460" y="114732"/>
                  </a:lnTo>
                  <a:lnTo>
                    <a:pt x="832380" y="114742"/>
                  </a:lnTo>
                  <a:lnTo>
                    <a:pt x="805764" y="120961"/>
                  </a:lnTo>
                  <a:lnTo>
                    <a:pt x="759130" y="129686"/>
                  </a:lnTo>
                  <a:lnTo>
                    <a:pt x="710117" y="136987"/>
                  </a:lnTo>
                  <a:lnTo>
                    <a:pt x="659369" y="142908"/>
                  </a:lnTo>
                  <a:lnTo>
                    <a:pt x="607530" y="147491"/>
                  </a:lnTo>
                  <a:lnTo>
                    <a:pt x="555242" y="150780"/>
                  </a:lnTo>
                  <a:lnTo>
                    <a:pt x="503149" y="152816"/>
                  </a:lnTo>
                  <a:lnTo>
                    <a:pt x="451894" y="153644"/>
                  </a:lnTo>
                  <a:close/>
                </a:path>
                <a:path w="1166494" h="725804">
                  <a:moveTo>
                    <a:pt x="941442" y="303511"/>
                  </a:moveTo>
                  <a:lnTo>
                    <a:pt x="920689" y="303511"/>
                  </a:lnTo>
                  <a:lnTo>
                    <a:pt x="985900" y="265432"/>
                  </a:lnTo>
                  <a:lnTo>
                    <a:pt x="1034713" y="228133"/>
                  </a:lnTo>
                  <a:lnTo>
                    <a:pt x="1068777" y="192171"/>
                  </a:lnTo>
                  <a:lnTo>
                    <a:pt x="1089743" y="158108"/>
                  </a:lnTo>
                  <a:lnTo>
                    <a:pt x="1099264" y="126501"/>
                  </a:lnTo>
                  <a:lnTo>
                    <a:pt x="1098989" y="97911"/>
                  </a:lnTo>
                  <a:lnTo>
                    <a:pt x="1075656" y="52014"/>
                  </a:lnTo>
                  <a:lnTo>
                    <a:pt x="1032952" y="24891"/>
                  </a:lnTo>
                  <a:lnTo>
                    <a:pt x="1008464" y="19768"/>
                  </a:lnTo>
                  <a:lnTo>
                    <a:pt x="1109371" y="19768"/>
                  </a:lnTo>
                  <a:lnTo>
                    <a:pt x="1147311" y="54295"/>
                  </a:lnTo>
                  <a:lnTo>
                    <a:pt x="1164591" y="97198"/>
                  </a:lnTo>
                  <a:lnTo>
                    <a:pt x="1165528" y="121859"/>
                  </a:lnTo>
                  <a:lnTo>
                    <a:pt x="1160456" y="147111"/>
                  </a:lnTo>
                  <a:lnTo>
                    <a:pt x="1130445" y="198865"/>
                  </a:lnTo>
                  <a:lnTo>
                    <a:pt x="1070507" y="248794"/>
                  </a:lnTo>
                  <a:lnTo>
                    <a:pt x="1028019" y="271811"/>
                  </a:lnTo>
                  <a:lnTo>
                    <a:pt x="976492" y="292857"/>
                  </a:lnTo>
                  <a:lnTo>
                    <a:pt x="941442" y="303511"/>
                  </a:lnTo>
                  <a:close/>
                </a:path>
                <a:path w="1166494" h="725804">
                  <a:moveTo>
                    <a:pt x="832380" y="114742"/>
                  </a:moveTo>
                  <a:lnTo>
                    <a:pt x="468012" y="114742"/>
                  </a:lnTo>
                  <a:lnTo>
                    <a:pt x="519660" y="113762"/>
                  </a:lnTo>
                  <a:lnTo>
                    <a:pt x="573382" y="111854"/>
                  </a:lnTo>
                  <a:lnTo>
                    <a:pt x="628157" y="109078"/>
                  </a:lnTo>
                  <a:lnTo>
                    <a:pt x="682963" y="105497"/>
                  </a:lnTo>
                  <a:lnTo>
                    <a:pt x="770255" y="96091"/>
                  </a:lnTo>
                  <a:lnTo>
                    <a:pt x="846405" y="85694"/>
                  </a:lnTo>
                  <a:lnTo>
                    <a:pt x="900268" y="77276"/>
                  </a:lnTo>
                  <a:lnTo>
                    <a:pt x="920699" y="73810"/>
                  </a:lnTo>
                  <a:lnTo>
                    <a:pt x="913642" y="76986"/>
                  </a:lnTo>
                  <a:lnTo>
                    <a:pt x="895936" y="85359"/>
                  </a:lnTo>
                  <a:lnTo>
                    <a:pt x="872780" y="97198"/>
                  </a:lnTo>
                  <a:lnTo>
                    <a:pt x="849375" y="110771"/>
                  </a:lnTo>
                  <a:lnTo>
                    <a:pt x="832380" y="114742"/>
                  </a:lnTo>
                  <a:close/>
                </a:path>
                <a:path w="1166494" h="725804">
                  <a:moveTo>
                    <a:pt x="915407" y="311425"/>
                  </a:moveTo>
                  <a:lnTo>
                    <a:pt x="918053" y="308780"/>
                  </a:lnTo>
                  <a:lnTo>
                    <a:pt x="920689" y="303506"/>
                  </a:lnTo>
                  <a:lnTo>
                    <a:pt x="941442" y="303511"/>
                  </a:lnTo>
                  <a:lnTo>
                    <a:pt x="915407" y="311425"/>
                  </a:lnTo>
                  <a:close/>
                </a:path>
              </a:pathLst>
            </a:custGeom>
            <a:solidFill>
              <a:srgbClr val="4E78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3149778" y="6159742"/>
              <a:ext cx="1170305" cy="2305050"/>
            </a:xfrm>
            <a:custGeom>
              <a:avLst/>
              <a:gdLst/>
              <a:ahLst/>
              <a:cxnLst/>
              <a:rect l="l" t="t" r="r" b="b"/>
              <a:pathLst>
                <a:path w="1170305" h="2305050">
                  <a:moveTo>
                    <a:pt x="773970" y="39"/>
                  </a:moveTo>
                  <a:close/>
                </a:path>
                <a:path w="1170305" h="2305050">
                  <a:moveTo>
                    <a:pt x="618094" y="868605"/>
                  </a:moveTo>
                  <a:lnTo>
                    <a:pt x="574333" y="828678"/>
                  </a:lnTo>
                  <a:lnTo>
                    <a:pt x="533947" y="789654"/>
                  </a:lnTo>
                  <a:lnTo>
                    <a:pt x="497777" y="751486"/>
                  </a:lnTo>
                  <a:lnTo>
                    <a:pt x="466663" y="714125"/>
                  </a:lnTo>
                  <a:lnTo>
                    <a:pt x="441445" y="677525"/>
                  </a:lnTo>
                  <a:lnTo>
                    <a:pt x="422962" y="641638"/>
                  </a:lnTo>
                  <a:lnTo>
                    <a:pt x="409565" y="571812"/>
                  </a:lnTo>
                  <a:lnTo>
                    <a:pt x="416329" y="537778"/>
                  </a:lnTo>
                  <a:lnTo>
                    <a:pt x="457225" y="472578"/>
                  </a:lnTo>
                  <a:lnTo>
                    <a:pt x="485346" y="442668"/>
                  </a:lnTo>
                  <a:lnTo>
                    <a:pt x="516566" y="414064"/>
                  </a:lnTo>
                  <a:lnTo>
                    <a:pt x="549899" y="386292"/>
                  </a:lnTo>
                  <a:lnTo>
                    <a:pt x="618959" y="331343"/>
                  </a:lnTo>
                  <a:lnTo>
                    <a:pt x="652713" y="303219"/>
                  </a:lnTo>
                  <a:lnTo>
                    <a:pt x="684636" y="274028"/>
                  </a:lnTo>
                  <a:lnTo>
                    <a:pt x="713741" y="243297"/>
                  </a:lnTo>
                  <a:lnTo>
                    <a:pt x="739042" y="210551"/>
                  </a:lnTo>
                  <a:lnTo>
                    <a:pt x="759552" y="175316"/>
                  </a:lnTo>
                  <a:lnTo>
                    <a:pt x="774285" y="137118"/>
                  </a:lnTo>
                  <a:lnTo>
                    <a:pt x="782255" y="95482"/>
                  </a:lnTo>
                  <a:lnTo>
                    <a:pt x="782477" y="49934"/>
                  </a:lnTo>
                  <a:lnTo>
                    <a:pt x="773970" y="39"/>
                  </a:lnTo>
                  <a:lnTo>
                    <a:pt x="794538" y="29907"/>
                  </a:lnTo>
                  <a:lnTo>
                    <a:pt x="815876" y="114515"/>
                  </a:lnTo>
                  <a:lnTo>
                    <a:pt x="777285" y="246151"/>
                  </a:lnTo>
                  <a:lnTo>
                    <a:pt x="618094" y="417141"/>
                  </a:lnTo>
                  <a:lnTo>
                    <a:pt x="569928" y="459408"/>
                  </a:lnTo>
                  <a:lnTo>
                    <a:pt x="534369" y="499233"/>
                  </a:lnTo>
                  <a:lnTo>
                    <a:pt x="510120" y="536841"/>
                  </a:lnTo>
                  <a:lnTo>
                    <a:pt x="495880" y="572458"/>
                  </a:lnTo>
                  <a:lnTo>
                    <a:pt x="490349" y="606307"/>
                  </a:lnTo>
                  <a:lnTo>
                    <a:pt x="492229" y="638616"/>
                  </a:lnTo>
                  <a:lnTo>
                    <a:pt x="513022" y="699508"/>
                  </a:lnTo>
                  <a:lnTo>
                    <a:pt x="547861" y="756937"/>
                  </a:lnTo>
                  <a:lnTo>
                    <a:pt x="567299" y="784915"/>
                  </a:lnTo>
                  <a:lnTo>
                    <a:pt x="586350" y="812702"/>
                  </a:lnTo>
                  <a:lnTo>
                    <a:pt x="603715" y="840523"/>
                  </a:lnTo>
                  <a:lnTo>
                    <a:pt x="618094" y="868605"/>
                  </a:lnTo>
                  <a:close/>
                </a:path>
                <a:path w="1170305" h="2305050">
                  <a:moveTo>
                    <a:pt x="668336" y="924069"/>
                  </a:moveTo>
                  <a:lnTo>
                    <a:pt x="682410" y="910332"/>
                  </a:lnTo>
                  <a:lnTo>
                    <a:pt x="707628" y="873575"/>
                  </a:lnTo>
                  <a:lnTo>
                    <a:pt x="718483" y="820482"/>
                  </a:lnTo>
                  <a:lnTo>
                    <a:pt x="689469" y="757736"/>
                  </a:lnTo>
                  <a:lnTo>
                    <a:pt x="624417" y="564279"/>
                  </a:lnTo>
                  <a:lnTo>
                    <a:pt x="733708" y="429424"/>
                  </a:lnTo>
                  <a:lnTo>
                    <a:pt x="891535" y="350508"/>
                  </a:lnTo>
                  <a:lnTo>
                    <a:pt x="972098" y="324807"/>
                  </a:lnTo>
                  <a:lnTo>
                    <a:pt x="894501" y="371500"/>
                  </a:lnTo>
                  <a:lnTo>
                    <a:pt x="832505" y="413061"/>
                  </a:lnTo>
                  <a:lnTo>
                    <a:pt x="784762" y="450187"/>
                  </a:lnTo>
                  <a:lnTo>
                    <a:pt x="749923" y="483574"/>
                  </a:lnTo>
                  <a:lnTo>
                    <a:pt x="726641" y="513919"/>
                  </a:lnTo>
                  <a:lnTo>
                    <a:pt x="709353" y="568268"/>
                  </a:lnTo>
                  <a:lnTo>
                    <a:pt x="712651" y="593665"/>
                  </a:lnTo>
                  <a:lnTo>
                    <a:pt x="722112" y="618806"/>
                  </a:lnTo>
                  <a:lnTo>
                    <a:pt x="736388" y="644387"/>
                  </a:lnTo>
                  <a:lnTo>
                    <a:pt x="754131" y="671106"/>
                  </a:lnTo>
                  <a:lnTo>
                    <a:pt x="773993" y="699657"/>
                  </a:lnTo>
                  <a:lnTo>
                    <a:pt x="795373" y="787071"/>
                  </a:lnTo>
                  <a:lnTo>
                    <a:pt x="754844" y="858396"/>
                  </a:lnTo>
                  <a:lnTo>
                    <a:pt x="697474" y="906455"/>
                  </a:lnTo>
                  <a:lnTo>
                    <a:pt x="668336" y="924069"/>
                  </a:lnTo>
                  <a:close/>
                </a:path>
                <a:path w="1170305" h="2305050">
                  <a:moveTo>
                    <a:pt x="689459" y="757792"/>
                  </a:moveTo>
                  <a:close/>
                </a:path>
                <a:path w="1170305" h="2305050">
                  <a:moveTo>
                    <a:pt x="240382" y="1882348"/>
                  </a:moveTo>
                  <a:lnTo>
                    <a:pt x="227172" y="1834823"/>
                  </a:lnTo>
                  <a:lnTo>
                    <a:pt x="290895" y="1814405"/>
                  </a:lnTo>
                  <a:lnTo>
                    <a:pt x="364527" y="1805832"/>
                  </a:lnTo>
                  <a:lnTo>
                    <a:pt x="423754" y="1813876"/>
                  </a:lnTo>
                  <a:lnTo>
                    <a:pt x="463913" y="1836523"/>
                  </a:lnTo>
                  <a:lnTo>
                    <a:pt x="480010" y="1861225"/>
                  </a:lnTo>
                  <a:lnTo>
                    <a:pt x="346040" y="1861225"/>
                  </a:lnTo>
                  <a:lnTo>
                    <a:pt x="316894" y="1863041"/>
                  </a:lnTo>
                  <a:lnTo>
                    <a:pt x="289230" y="1867827"/>
                  </a:lnTo>
                  <a:lnTo>
                    <a:pt x="263556" y="1874593"/>
                  </a:lnTo>
                  <a:lnTo>
                    <a:pt x="240382" y="1882348"/>
                  </a:lnTo>
                  <a:close/>
                </a:path>
                <a:path w="1170305" h="2305050">
                  <a:moveTo>
                    <a:pt x="319629" y="2183322"/>
                  </a:moveTo>
                  <a:lnTo>
                    <a:pt x="272204" y="2176557"/>
                  </a:lnTo>
                  <a:lnTo>
                    <a:pt x="237410" y="2156921"/>
                  </a:lnTo>
                  <a:lnTo>
                    <a:pt x="215989" y="2125404"/>
                  </a:lnTo>
                  <a:lnTo>
                    <a:pt x="208684" y="2082997"/>
                  </a:lnTo>
                  <a:lnTo>
                    <a:pt x="215742" y="2040692"/>
                  </a:lnTo>
                  <a:lnTo>
                    <a:pt x="237255" y="2006244"/>
                  </a:lnTo>
                  <a:lnTo>
                    <a:pt x="273729" y="1980539"/>
                  </a:lnTo>
                  <a:lnTo>
                    <a:pt x="325671" y="1964465"/>
                  </a:lnTo>
                  <a:lnTo>
                    <a:pt x="393589" y="1958910"/>
                  </a:lnTo>
                  <a:lnTo>
                    <a:pt x="420000" y="1958910"/>
                  </a:lnTo>
                  <a:lnTo>
                    <a:pt x="420000" y="1924589"/>
                  </a:lnTo>
                  <a:lnTo>
                    <a:pt x="415501" y="1896868"/>
                  </a:lnTo>
                  <a:lnTo>
                    <a:pt x="401841" y="1877067"/>
                  </a:lnTo>
                  <a:lnTo>
                    <a:pt x="378770" y="1865186"/>
                  </a:lnTo>
                  <a:lnTo>
                    <a:pt x="346040" y="1861225"/>
                  </a:lnTo>
                  <a:lnTo>
                    <a:pt x="480010" y="1861225"/>
                  </a:lnTo>
                  <a:lnTo>
                    <a:pt x="486737" y="1871547"/>
                  </a:lnTo>
                  <a:lnTo>
                    <a:pt x="493959" y="1916720"/>
                  </a:lnTo>
                  <a:lnTo>
                    <a:pt x="493959" y="2006486"/>
                  </a:lnTo>
                  <a:lnTo>
                    <a:pt x="388297" y="2006486"/>
                  </a:lnTo>
                  <a:lnTo>
                    <a:pt x="336129" y="2011189"/>
                  </a:lnTo>
                  <a:lnTo>
                    <a:pt x="303771" y="2024307"/>
                  </a:lnTo>
                  <a:lnTo>
                    <a:pt x="287262" y="2044356"/>
                  </a:lnTo>
                  <a:lnTo>
                    <a:pt x="282639" y="2069850"/>
                  </a:lnTo>
                  <a:lnTo>
                    <a:pt x="286477" y="2094518"/>
                  </a:lnTo>
                  <a:lnTo>
                    <a:pt x="297495" y="2112752"/>
                  </a:lnTo>
                  <a:lnTo>
                    <a:pt x="314953" y="2124056"/>
                  </a:lnTo>
                  <a:lnTo>
                    <a:pt x="338106" y="2127934"/>
                  </a:lnTo>
                  <a:lnTo>
                    <a:pt x="493959" y="2127934"/>
                  </a:lnTo>
                  <a:lnTo>
                    <a:pt x="493959" y="2135797"/>
                  </a:lnTo>
                  <a:lnTo>
                    <a:pt x="430574" y="2135797"/>
                  </a:lnTo>
                  <a:lnTo>
                    <a:pt x="406181" y="2154361"/>
                  </a:lnTo>
                  <a:lnTo>
                    <a:pt x="380053" y="2169460"/>
                  </a:lnTo>
                  <a:lnTo>
                    <a:pt x="351450" y="2179609"/>
                  </a:lnTo>
                  <a:lnTo>
                    <a:pt x="319629" y="2183322"/>
                  </a:lnTo>
                  <a:close/>
                </a:path>
                <a:path w="1170305" h="2305050">
                  <a:moveTo>
                    <a:pt x="493959" y="2127934"/>
                  </a:moveTo>
                  <a:lnTo>
                    <a:pt x="338106" y="2127934"/>
                  </a:lnTo>
                  <a:lnTo>
                    <a:pt x="358334" y="2125500"/>
                  </a:lnTo>
                  <a:lnTo>
                    <a:pt x="379054" y="2118364"/>
                  </a:lnTo>
                  <a:lnTo>
                    <a:pt x="399773" y="2106773"/>
                  </a:lnTo>
                  <a:lnTo>
                    <a:pt x="419994" y="2090973"/>
                  </a:lnTo>
                  <a:lnTo>
                    <a:pt x="420000" y="2006486"/>
                  </a:lnTo>
                  <a:lnTo>
                    <a:pt x="493959" y="2006486"/>
                  </a:lnTo>
                  <a:lnTo>
                    <a:pt x="493959" y="2127934"/>
                  </a:lnTo>
                  <a:close/>
                </a:path>
                <a:path w="1170305" h="2305050">
                  <a:moveTo>
                    <a:pt x="493959" y="2175398"/>
                  </a:moveTo>
                  <a:lnTo>
                    <a:pt x="435856" y="2175398"/>
                  </a:lnTo>
                  <a:lnTo>
                    <a:pt x="430574" y="2135797"/>
                  </a:lnTo>
                  <a:lnTo>
                    <a:pt x="493959" y="2135797"/>
                  </a:lnTo>
                  <a:lnTo>
                    <a:pt x="493959" y="2175398"/>
                  </a:lnTo>
                  <a:close/>
                </a:path>
                <a:path w="1170305" h="2305050">
                  <a:moveTo>
                    <a:pt x="742280" y="2175454"/>
                  </a:moveTo>
                  <a:lnTo>
                    <a:pt x="649813" y="2175454"/>
                  </a:lnTo>
                  <a:lnTo>
                    <a:pt x="538878" y="1813751"/>
                  </a:lnTo>
                  <a:lnTo>
                    <a:pt x="618125" y="1813751"/>
                  </a:lnTo>
                  <a:lnTo>
                    <a:pt x="686803" y="2035523"/>
                  </a:lnTo>
                  <a:lnTo>
                    <a:pt x="702649" y="2101526"/>
                  </a:lnTo>
                  <a:lnTo>
                    <a:pt x="773374" y="2101526"/>
                  </a:lnTo>
                  <a:lnTo>
                    <a:pt x="763948" y="2125906"/>
                  </a:lnTo>
                  <a:lnTo>
                    <a:pt x="742280" y="2175454"/>
                  </a:lnTo>
                  <a:close/>
                </a:path>
                <a:path w="1170305" h="2305050">
                  <a:moveTo>
                    <a:pt x="773374" y="2101526"/>
                  </a:moveTo>
                  <a:lnTo>
                    <a:pt x="702649" y="2101526"/>
                  </a:lnTo>
                  <a:lnTo>
                    <a:pt x="719122" y="2053808"/>
                  </a:lnTo>
                  <a:lnTo>
                    <a:pt x="734055" y="2005797"/>
                  </a:lnTo>
                  <a:lnTo>
                    <a:pt x="747226" y="1957639"/>
                  </a:lnTo>
                  <a:lnTo>
                    <a:pt x="758417" y="1909481"/>
                  </a:lnTo>
                  <a:lnTo>
                    <a:pt x="767406" y="1861469"/>
                  </a:lnTo>
                  <a:lnTo>
                    <a:pt x="773973" y="1813751"/>
                  </a:lnTo>
                  <a:lnTo>
                    <a:pt x="853215" y="1813751"/>
                  </a:lnTo>
                  <a:lnTo>
                    <a:pt x="843188" y="1865240"/>
                  </a:lnTo>
                  <a:lnTo>
                    <a:pt x="831220" y="1917559"/>
                  </a:lnTo>
                  <a:lnTo>
                    <a:pt x="817312" y="1970246"/>
                  </a:lnTo>
                  <a:lnTo>
                    <a:pt x="801464" y="2022841"/>
                  </a:lnTo>
                  <a:lnTo>
                    <a:pt x="783676" y="2074882"/>
                  </a:lnTo>
                  <a:lnTo>
                    <a:pt x="773374" y="2101526"/>
                  </a:lnTo>
                  <a:close/>
                </a:path>
                <a:path w="1170305" h="2305050">
                  <a:moveTo>
                    <a:pt x="913954" y="1882348"/>
                  </a:moveTo>
                  <a:lnTo>
                    <a:pt x="903385" y="1834823"/>
                  </a:lnTo>
                  <a:lnTo>
                    <a:pt x="967113" y="1814405"/>
                  </a:lnTo>
                  <a:lnTo>
                    <a:pt x="1040746" y="1805832"/>
                  </a:lnTo>
                  <a:lnTo>
                    <a:pt x="1099973" y="1813876"/>
                  </a:lnTo>
                  <a:lnTo>
                    <a:pt x="1140131" y="1836523"/>
                  </a:lnTo>
                  <a:lnTo>
                    <a:pt x="1156229" y="1861225"/>
                  </a:lnTo>
                  <a:lnTo>
                    <a:pt x="1022258" y="1861225"/>
                  </a:lnTo>
                  <a:lnTo>
                    <a:pt x="993077" y="1863041"/>
                  </a:lnTo>
                  <a:lnTo>
                    <a:pt x="965135" y="1867827"/>
                  </a:lnTo>
                  <a:lnTo>
                    <a:pt x="938679" y="1874593"/>
                  </a:lnTo>
                  <a:lnTo>
                    <a:pt x="913954" y="1882348"/>
                  </a:lnTo>
                  <a:close/>
                </a:path>
                <a:path w="1170305" h="2305050">
                  <a:moveTo>
                    <a:pt x="993201" y="2183322"/>
                  </a:moveTo>
                  <a:lnTo>
                    <a:pt x="946192" y="2176557"/>
                  </a:lnTo>
                  <a:lnTo>
                    <a:pt x="912307" y="2156921"/>
                  </a:lnTo>
                  <a:lnTo>
                    <a:pt x="891795" y="2125404"/>
                  </a:lnTo>
                  <a:lnTo>
                    <a:pt x="884903" y="2082997"/>
                  </a:lnTo>
                  <a:lnTo>
                    <a:pt x="891961" y="2040692"/>
                  </a:lnTo>
                  <a:lnTo>
                    <a:pt x="913473" y="2006244"/>
                  </a:lnTo>
                  <a:lnTo>
                    <a:pt x="949947" y="1980539"/>
                  </a:lnTo>
                  <a:lnTo>
                    <a:pt x="1001890" y="1964465"/>
                  </a:lnTo>
                  <a:lnTo>
                    <a:pt x="1069807" y="1958910"/>
                  </a:lnTo>
                  <a:lnTo>
                    <a:pt x="1096218" y="1958910"/>
                  </a:lnTo>
                  <a:lnTo>
                    <a:pt x="1096218" y="1924589"/>
                  </a:lnTo>
                  <a:lnTo>
                    <a:pt x="1091720" y="1896868"/>
                  </a:lnTo>
                  <a:lnTo>
                    <a:pt x="1078060" y="1877067"/>
                  </a:lnTo>
                  <a:lnTo>
                    <a:pt x="1054988" y="1865186"/>
                  </a:lnTo>
                  <a:lnTo>
                    <a:pt x="1022258" y="1861225"/>
                  </a:lnTo>
                  <a:lnTo>
                    <a:pt x="1156229" y="1861225"/>
                  </a:lnTo>
                  <a:lnTo>
                    <a:pt x="1162955" y="1871547"/>
                  </a:lnTo>
                  <a:lnTo>
                    <a:pt x="1170178" y="1916720"/>
                  </a:lnTo>
                  <a:lnTo>
                    <a:pt x="1170178" y="2006486"/>
                  </a:lnTo>
                  <a:lnTo>
                    <a:pt x="1064520" y="2006486"/>
                  </a:lnTo>
                  <a:lnTo>
                    <a:pt x="1012353" y="2011189"/>
                  </a:lnTo>
                  <a:lnTo>
                    <a:pt x="979995" y="2024307"/>
                  </a:lnTo>
                  <a:lnTo>
                    <a:pt x="963485" y="2044356"/>
                  </a:lnTo>
                  <a:lnTo>
                    <a:pt x="958863" y="2069850"/>
                  </a:lnTo>
                  <a:lnTo>
                    <a:pt x="962700" y="2094518"/>
                  </a:lnTo>
                  <a:lnTo>
                    <a:pt x="973719" y="2112752"/>
                  </a:lnTo>
                  <a:lnTo>
                    <a:pt x="991176" y="2124056"/>
                  </a:lnTo>
                  <a:lnTo>
                    <a:pt x="1014330" y="2127934"/>
                  </a:lnTo>
                  <a:lnTo>
                    <a:pt x="1170178" y="2127934"/>
                  </a:lnTo>
                  <a:lnTo>
                    <a:pt x="1170178" y="2135797"/>
                  </a:lnTo>
                  <a:lnTo>
                    <a:pt x="1106782" y="2135797"/>
                  </a:lnTo>
                  <a:lnTo>
                    <a:pt x="1082352" y="2154361"/>
                  </a:lnTo>
                  <a:lnTo>
                    <a:pt x="1055938" y="2169460"/>
                  </a:lnTo>
                  <a:lnTo>
                    <a:pt x="1026551" y="2179609"/>
                  </a:lnTo>
                  <a:lnTo>
                    <a:pt x="993201" y="2183322"/>
                  </a:lnTo>
                  <a:close/>
                </a:path>
                <a:path w="1170305" h="2305050">
                  <a:moveTo>
                    <a:pt x="1170178" y="2127934"/>
                  </a:moveTo>
                  <a:lnTo>
                    <a:pt x="1014330" y="2127934"/>
                  </a:lnTo>
                  <a:lnTo>
                    <a:pt x="1034557" y="2125500"/>
                  </a:lnTo>
                  <a:lnTo>
                    <a:pt x="1055278" y="2118364"/>
                  </a:lnTo>
                  <a:lnTo>
                    <a:pt x="1075997" y="2106773"/>
                  </a:lnTo>
                  <a:lnTo>
                    <a:pt x="1096218" y="2090973"/>
                  </a:lnTo>
                  <a:lnTo>
                    <a:pt x="1096223" y="2006486"/>
                  </a:lnTo>
                  <a:lnTo>
                    <a:pt x="1170178" y="2006486"/>
                  </a:lnTo>
                  <a:lnTo>
                    <a:pt x="1170178" y="2127934"/>
                  </a:lnTo>
                  <a:close/>
                </a:path>
                <a:path w="1170305" h="2305050">
                  <a:moveTo>
                    <a:pt x="1170178" y="2175398"/>
                  </a:moveTo>
                  <a:lnTo>
                    <a:pt x="1112064" y="2175398"/>
                  </a:lnTo>
                  <a:lnTo>
                    <a:pt x="1106782" y="2135797"/>
                  </a:lnTo>
                  <a:lnTo>
                    <a:pt x="1170178" y="2135797"/>
                  </a:lnTo>
                  <a:lnTo>
                    <a:pt x="1170178" y="2175398"/>
                  </a:lnTo>
                  <a:close/>
                </a:path>
                <a:path w="1170305" h="2305050">
                  <a:moveTo>
                    <a:pt x="1170178" y="2175454"/>
                  </a:moveTo>
                  <a:close/>
                </a:path>
                <a:path w="1170305" h="2305050">
                  <a:moveTo>
                    <a:pt x="34359" y="2304825"/>
                  </a:moveTo>
                  <a:lnTo>
                    <a:pt x="0" y="2262610"/>
                  </a:lnTo>
                  <a:lnTo>
                    <a:pt x="19561" y="2249411"/>
                  </a:lnTo>
                  <a:lnTo>
                    <a:pt x="37640" y="2234229"/>
                  </a:lnTo>
                  <a:lnTo>
                    <a:pt x="63395" y="2201881"/>
                  </a:lnTo>
                  <a:lnTo>
                    <a:pt x="73962" y="2164918"/>
                  </a:lnTo>
                  <a:lnTo>
                    <a:pt x="76606" y="2096277"/>
                  </a:lnTo>
                  <a:lnTo>
                    <a:pt x="76606" y="1684415"/>
                  </a:lnTo>
                  <a:lnTo>
                    <a:pt x="155853" y="1684415"/>
                  </a:lnTo>
                  <a:lnTo>
                    <a:pt x="155853" y="2091003"/>
                  </a:lnTo>
                  <a:lnTo>
                    <a:pt x="154285" y="2143761"/>
                  </a:lnTo>
                  <a:lnTo>
                    <a:pt x="149256" y="2182414"/>
                  </a:lnTo>
                  <a:lnTo>
                    <a:pt x="140273" y="2211664"/>
                  </a:lnTo>
                  <a:lnTo>
                    <a:pt x="126864" y="2236182"/>
                  </a:lnTo>
                  <a:lnTo>
                    <a:pt x="109021" y="2258419"/>
                  </a:lnTo>
                  <a:lnTo>
                    <a:pt x="87518" y="2277435"/>
                  </a:lnTo>
                  <a:lnTo>
                    <a:pt x="62548" y="2292986"/>
                  </a:lnTo>
                  <a:lnTo>
                    <a:pt x="34359" y="2304825"/>
                  </a:lnTo>
                  <a:close/>
                </a:path>
                <a:path w="1170305" h="2305050">
                  <a:moveTo>
                    <a:pt x="126847" y="2236213"/>
                  </a:moveTo>
                  <a:close/>
                </a:path>
              </a:pathLst>
            </a:custGeom>
            <a:solidFill>
              <a:srgbClr val="F581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5068309" y="6400328"/>
              <a:ext cx="1855470" cy="2032000"/>
            </a:xfrm>
            <a:custGeom>
              <a:avLst/>
              <a:gdLst/>
              <a:ahLst/>
              <a:cxnLst/>
              <a:rect l="l" t="t" r="r" b="b"/>
              <a:pathLst>
                <a:path w="1855469" h="2032000">
                  <a:moveTo>
                    <a:pt x="491138" y="1739900"/>
                  </a:moveTo>
                  <a:lnTo>
                    <a:pt x="394731" y="1739900"/>
                  </a:lnTo>
                  <a:lnTo>
                    <a:pt x="347824" y="1727200"/>
                  </a:lnTo>
                  <a:lnTo>
                    <a:pt x="303338" y="1701800"/>
                  </a:lnTo>
                  <a:lnTo>
                    <a:pt x="85386" y="1587500"/>
                  </a:lnTo>
                  <a:lnTo>
                    <a:pt x="50364" y="1562100"/>
                  </a:lnTo>
                  <a:lnTo>
                    <a:pt x="23341" y="1524000"/>
                  </a:lnTo>
                  <a:lnTo>
                    <a:pt x="5994" y="1485900"/>
                  </a:lnTo>
                  <a:lnTo>
                    <a:pt x="0" y="1447800"/>
                  </a:lnTo>
                  <a:lnTo>
                    <a:pt x="0" y="584200"/>
                  </a:lnTo>
                  <a:lnTo>
                    <a:pt x="426" y="571500"/>
                  </a:lnTo>
                  <a:lnTo>
                    <a:pt x="1544" y="558800"/>
                  </a:lnTo>
                  <a:lnTo>
                    <a:pt x="3355" y="546100"/>
                  </a:lnTo>
                  <a:lnTo>
                    <a:pt x="5859" y="546100"/>
                  </a:lnTo>
                  <a:lnTo>
                    <a:pt x="9029" y="533400"/>
                  </a:lnTo>
                  <a:lnTo>
                    <a:pt x="12842" y="520700"/>
                  </a:lnTo>
                  <a:lnTo>
                    <a:pt x="17298" y="508000"/>
                  </a:lnTo>
                  <a:lnTo>
                    <a:pt x="22395" y="508000"/>
                  </a:lnTo>
                  <a:lnTo>
                    <a:pt x="28087" y="495300"/>
                  </a:lnTo>
                  <a:lnTo>
                    <a:pt x="34327" y="482600"/>
                  </a:lnTo>
                  <a:lnTo>
                    <a:pt x="41113" y="482600"/>
                  </a:lnTo>
                  <a:lnTo>
                    <a:pt x="48447" y="469900"/>
                  </a:lnTo>
                  <a:lnTo>
                    <a:pt x="56260" y="457200"/>
                  </a:lnTo>
                  <a:lnTo>
                    <a:pt x="73127" y="457200"/>
                  </a:lnTo>
                  <a:lnTo>
                    <a:pt x="82180" y="444500"/>
                  </a:lnTo>
                  <a:lnTo>
                    <a:pt x="843604" y="12700"/>
                  </a:lnTo>
                  <a:lnTo>
                    <a:pt x="884250" y="0"/>
                  </a:lnTo>
                  <a:lnTo>
                    <a:pt x="970349" y="0"/>
                  </a:lnTo>
                  <a:lnTo>
                    <a:pt x="1010274" y="12700"/>
                  </a:lnTo>
                  <a:lnTo>
                    <a:pt x="1212947" y="127000"/>
                  </a:lnTo>
                  <a:lnTo>
                    <a:pt x="912131" y="127000"/>
                  </a:lnTo>
                  <a:lnTo>
                    <a:pt x="153592" y="558800"/>
                  </a:lnTo>
                  <a:lnTo>
                    <a:pt x="146581" y="558800"/>
                  </a:lnTo>
                  <a:lnTo>
                    <a:pt x="141252" y="571500"/>
                  </a:lnTo>
                  <a:lnTo>
                    <a:pt x="138087" y="584200"/>
                  </a:lnTo>
                  <a:lnTo>
                    <a:pt x="137566" y="584200"/>
                  </a:lnTo>
                  <a:lnTo>
                    <a:pt x="137566" y="1447800"/>
                  </a:lnTo>
                  <a:lnTo>
                    <a:pt x="138034" y="1447800"/>
                  </a:lnTo>
                  <a:lnTo>
                    <a:pt x="140635" y="1460500"/>
                  </a:lnTo>
                  <a:lnTo>
                    <a:pt x="145147" y="1460500"/>
                  </a:lnTo>
                  <a:lnTo>
                    <a:pt x="151348" y="1473200"/>
                  </a:lnTo>
                  <a:lnTo>
                    <a:pt x="354044" y="1587500"/>
                  </a:lnTo>
                  <a:lnTo>
                    <a:pt x="384015" y="1600200"/>
                  </a:lnTo>
                  <a:lnTo>
                    <a:pt x="672334" y="1600200"/>
                  </a:lnTo>
                  <a:lnTo>
                    <a:pt x="669413" y="1612900"/>
                  </a:lnTo>
                  <a:lnTo>
                    <a:pt x="649455" y="1651000"/>
                  </a:lnTo>
                  <a:lnTo>
                    <a:pt x="620847" y="1689100"/>
                  </a:lnTo>
                  <a:lnTo>
                    <a:pt x="583215" y="1714500"/>
                  </a:lnTo>
                  <a:lnTo>
                    <a:pt x="538302" y="1727200"/>
                  </a:lnTo>
                  <a:lnTo>
                    <a:pt x="491138" y="1739900"/>
                  </a:lnTo>
                  <a:close/>
                </a:path>
                <a:path w="1855469" h="2032000">
                  <a:moveTo>
                    <a:pt x="1210066" y="1905000"/>
                  </a:moveTo>
                  <a:lnTo>
                    <a:pt x="937011" y="1905000"/>
                  </a:lnTo>
                  <a:lnTo>
                    <a:pt x="946920" y="1892300"/>
                  </a:lnTo>
                  <a:lnTo>
                    <a:pt x="956234" y="1892300"/>
                  </a:lnTo>
                  <a:lnTo>
                    <a:pt x="1704004" y="1473200"/>
                  </a:lnTo>
                  <a:lnTo>
                    <a:pt x="1710129" y="1460500"/>
                  </a:lnTo>
                  <a:lnTo>
                    <a:pt x="1714549" y="1460500"/>
                  </a:lnTo>
                  <a:lnTo>
                    <a:pt x="1717093" y="1447800"/>
                  </a:lnTo>
                  <a:lnTo>
                    <a:pt x="1717594" y="1447800"/>
                  </a:lnTo>
                  <a:lnTo>
                    <a:pt x="1717594" y="584200"/>
                  </a:lnTo>
                  <a:lnTo>
                    <a:pt x="1716992" y="584200"/>
                  </a:lnTo>
                  <a:lnTo>
                    <a:pt x="1713884" y="571500"/>
                  </a:lnTo>
                  <a:lnTo>
                    <a:pt x="1708624" y="558800"/>
                  </a:lnTo>
                  <a:lnTo>
                    <a:pt x="1701568" y="558800"/>
                  </a:lnTo>
                  <a:lnTo>
                    <a:pt x="941939" y="127000"/>
                  </a:lnTo>
                  <a:lnTo>
                    <a:pt x="1212947" y="127000"/>
                  </a:lnTo>
                  <a:lnTo>
                    <a:pt x="1775928" y="444500"/>
                  </a:lnTo>
                  <a:lnTo>
                    <a:pt x="1808613" y="469900"/>
                  </a:lnTo>
                  <a:lnTo>
                    <a:pt x="1833798" y="508000"/>
                  </a:lnTo>
                  <a:lnTo>
                    <a:pt x="1849920" y="546100"/>
                  </a:lnTo>
                  <a:lnTo>
                    <a:pt x="1855417" y="584200"/>
                  </a:lnTo>
                  <a:lnTo>
                    <a:pt x="1855417" y="1447800"/>
                  </a:lnTo>
                  <a:lnTo>
                    <a:pt x="1849314" y="1485900"/>
                  </a:lnTo>
                  <a:lnTo>
                    <a:pt x="1831786" y="1524000"/>
                  </a:lnTo>
                  <a:lnTo>
                    <a:pt x="1804728" y="1562100"/>
                  </a:lnTo>
                  <a:lnTo>
                    <a:pt x="1770030" y="1587500"/>
                  </a:lnTo>
                  <a:lnTo>
                    <a:pt x="1210066" y="1905000"/>
                  </a:lnTo>
                  <a:close/>
                </a:path>
                <a:path w="1855469" h="2032000">
                  <a:moveTo>
                    <a:pt x="1511095" y="1308100"/>
                  </a:moveTo>
                  <a:lnTo>
                    <a:pt x="1226980" y="1308100"/>
                  </a:lnTo>
                  <a:lnTo>
                    <a:pt x="1275134" y="1295400"/>
                  </a:lnTo>
                  <a:lnTo>
                    <a:pt x="1321149" y="1282700"/>
                  </a:lnTo>
                  <a:lnTo>
                    <a:pt x="1362524" y="1270000"/>
                  </a:lnTo>
                  <a:lnTo>
                    <a:pt x="1379208" y="1244600"/>
                  </a:lnTo>
                  <a:lnTo>
                    <a:pt x="1389119" y="1219200"/>
                  </a:lnTo>
                  <a:lnTo>
                    <a:pt x="1392623" y="1193800"/>
                  </a:lnTo>
                  <a:lnTo>
                    <a:pt x="1390088" y="1168400"/>
                  </a:lnTo>
                  <a:lnTo>
                    <a:pt x="1380351" y="1143000"/>
                  </a:lnTo>
                  <a:lnTo>
                    <a:pt x="1364695" y="1130300"/>
                  </a:lnTo>
                  <a:lnTo>
                    <a:pt x="1345709" y="1130300"/>
                  </a:lnTo>
                  <a:lnTo>
                    <a:pt x="1325985" y="1117600"/>
                  </a:lnTo>
                  <a:lnTo>
                    <a:pt x="1225452" y="1092200"/>
                  </a:lnTo>
                  <a:lnTo>
                    <a:pt x="1174303" y="1092200"/>
                  </a:lnTo>
                  <a:lnTo>
                    <a:pt x="1122936" y="1079500"/>
                  </a:lnTo>
                  <a:lnTo>
                    <a:pt x="1071629" y="1079500"/>
                  </a:lnTo>
                  <a:lnTo>
                    <a:pt x="920849" y="1041400"/>
                  </a:lnTo>
                  <a:lnTo>
                    <a:pt x="881917" y="1028700"/>
                  </a:lnTo>
                  <a:lnTo>
                    <a:pt x="846369" y="1003300"/>
                  </a:lnTo>
                  <a:lnTo>
                    <a:pt x="816938" y="965200"/>
                  </a:lnTo>
                  <a:lnTo>
                    <a:pt x="796360" y="939800"/>
                  </a:lnTo>
                  <a:lnTo>
                    <a:pt x="784334" y="889000"/>
                  </a:lnTo>
                  <a:lnTo>
                    <a:pt x="782504" y="838200"/>
                  </a:lnTo>
                  <a:lnTo>
                    <a:pt x="791131" y="787400"/>
                  </a:lnTo>
                  <a:lnTo>
                    <a:pt x="810471" y="736600"/>
                  </a:lnTo>
                  <a:lnTo>
                    <a:pt x="840784" y="698500"/>
                  </a:lnTo>
                  <a:lnTo>
                    <a:pt x="878379" y="673100"/>
                  </a:lnTo>
                  <a:lnTo>
                    <a:pt x="920929" y="647700"/>
                  </a:lnTo>
                  <a:lnTo>
                    <a:pt x="966924" y="635000"/>
                  </a:lnTo>
                  <a:lnTo>
                    <a:pt x="1063223" y="609600"/>
                  </a:lnTo>
                  <a:lnTo>
                    <a:pt x="1208920" y="609600"/>
                  </a:lnTo>
                  <a:lnTo>
                    <a:pt x="1303835" y="635000"/>
                  </a:lnTo>
                  <a:lnTo>
                    <a:pt x="1349456" y="647700"/>
                  </a:lnTo>
                  <a:lnTo>
                    <a:pt x="1393229" y="660400"/>
                  </a:lnTo>
                  <a:lnTo>
                    <a:pt x="1435320" y="698500"/>
                  </a:lnTo>
                  <a:lnTo>
                    <a:pt x="1468829" y="736600"/>
                  </a:lnTo>
                  <a:lnTo>
                    <a:pt x="1477027" y="749300"/>
                  </a:lnTo>
                  <a:lnTo>
                    <a:pt x="1035186" y="749300"/>
                  </a:lnTo>
                  <a:lnTo>
                    <a:pt x="1000739" y="762000"/>
                  </a:lnTo>
                  <a:lnTo>
                    <a:pt x="968991" y="774700"/>
                  </a:lnTo>
                  <a:lnTo>
                    <a:pt x="949931" y="800100"/>
                  </a:lnTo>
                  <a:lnTo>
                    <a:pt x="938822" y="825500"/>
                  </a:lnTo>
                  <a:lnTo>
                    <a:pt x="935538" y="850900"/>
                  </a:lnTo>
                  <a:lnTo>
                    <a:pt x="939952" y="876300"/>
                  </a:lnTo>
                  <a:lnTo>
                    <a:pt x="950680" y="889000"/>
                  </a:lnTo>
                  <a:lnTo>
                    <a:pt x="966018" y="901700"/>
                  </a:lnTo>
                  <a:lnTo>
                    <a:pt x="983772" y="914400"/>
                  </a:lnTo>
                  <a:lnTo>
                    <a:pt x="1001748" y="914400"/>
                  </a:lnTo>
                  <a:lnTo>
                    <a:pt x="1103039" y="939800"/>
                  </a:lnTo>
                  <a:lnTo>
                    <a:pt x="1154258" y="939800"/>
                  </a:lnTo>
                  <a:lnTo>
                    <a:pt x="1205574" y="952500"/>
                  </a:lnTo>
                  <a:lnTo>
                    <a:pt x="1256772" y="952500"/>
                  </a:lnTo>
                  <a:lnTo>
                    <a:pt x="1407524" y="990600"/>
                  </a:lnTo>
                  <a:lnTo>
                    <a:pt x="1447414" y="1016000"/>
                  </a:lnTo>
                  <a:lnTo>
                    <a:pt x="1483752" y="1041400"/>
                  </a:lnTo>
                  <a:lnTo>
                    <a:pt x="1513419" y="1066800"/>
                  </a:lnTo>
                  <a:lnTo>
                    <a:pt x="1533296" y="1104900"/>
                  </a:lnTo>
                  <a:lnTo>
                    <a:pt x="1543588" y="1155700"/>
                  </a:lnTo>
                  <a:lnTo>
                    <a:pt x="1545111" y="1206500"/>
                  </a:lnTo>
                  <a:lnTo>
                    <a:pt x="1537450" y="1244600"/>
                  </a:lnTo>
                  <a:lnTo>
                    <a:pt x="1520188" y="1295400"/>
                  </a:lnTo>
                  <a:lnTo>
                    <a:pt x="1511095" y="1308100"/>
                  </a:lnTo>
                  <a:close/>
                </a:path>
                <a:path w="1855469" h="2032000">
                  <a:moveTo>
                    <a:pt x="672334" y="1600200"/>
                  </a:moveTo>
                  <a:lnTo>
                    <a:pt x="487521" y="1600200"/>
                  </a:lnTo>
                  <a:lnTo>
                    <a:pt x="493992" y="1587500"/>
                  </a:lnTo>
                  <a:lnTo>
                    <a:pt x="506118" y="1587500"/>
                  </a:lnTo>
                  <a:lnTo>
                    <a:pt x="511706" y="1574800"/>
                  </a:lnTo>
                  <a:lnTo>
                    <a:pt x="521668" y="1574800"/>
                  </a:lnTo>
                  <a:lnTo>
                    <a:pt x="526042" y="1562100"/>
                  </a:lnTo>
                  <a:lnTo>
                    <a:pt x="529964" y="1562100"/>
                  </a:lnTo>
                  <a:lnTo>
                    <a:pt x="533386" y="1549400"/>
                  </a:lnTo>
                  <a:lnTo>
                    <a:pt x="536308" y="1549400"/>
                  </a:lnTo>
                  <a:lnTo>
                    <a:pt x="538730" y="1536700"/>
                  </a:lnTo>
                  <a:lnTo>
                    <a:pt x="540628" y="1536700"/>
                  </a:lnTo>
                  <a:lnTo>
                    <a:pt x="541975" y="1524000"/>
                  </a:lnTo>
                  <a:lnTo>
                    <a:pt x="542773" y="1511300"/>
                  </a:lnTo>
                  <a:lnTo>
                    <a:pt x="543022" y="1511300"/>
                  </a:lnTo>
                  <a:lnTo>
                    <a:pt x="543214" y="660400"/>
                  </a:lnTo>
                  <a:lnTo>
                    <a:pt x="544750" y="647700"/>
                  </a:lnTo>
                  <a:lnTo>
                    <a:pt x="549921" y="635000"/>
                  </a:lnTo>
                  <a:lnTo>
                    <a:pt x="672879" y="635000"/>
                  </a:lnTo>
                  <a:lnTo>
                    <a:pt x="679955" y="647700"/>
                  </a:lnTo>
                  <a:lnTo>
                    <a:pt x="684303" y="647700"/>
                  </a:lnTo>
                  <a:lnTo>
                    <a:pt x="685076" y="660400"/>
                  </a:lnTo>
                  <a:lnTo>
                    <a:pt x="684883" y="1524000"/>
                  </a:lnTo>
                  <a:lnTo>
                    <a:pt x="681098" y="1562100"/>
                  </a:lnTo>
                  <a:lnTo>
                    <a:pt x="672334" y="1600200"/>
                  </a:lnTo>
                  <a:close/>
                </a:path>
                <a:path w="1855469" h="2032000">
                  <a:moveTo>
                    <a:pt x="1497548" y="901700"/>
                  </a:moveTo>
                  <a:lnTo>
                    <a:pt x="1383692" y="901700"/>
                  </a:lnTo>
                  <a:lnTo>
                    <a:pt x="1376738" y="889000"/>
                  </a:lnTo>
                  <a:lnTo>
                    <a:pt x="1372021" y="876300"/>
                  </a:lnTo>
                  <a:lnTo>
                    <a:pt x="1369575" y="876300"/>
                  </a:lnTo>
                  <a:lnTo>
                    <a:pt x="1360140" y="838200"/>
                  </a:lnTo>
                  <a:lnTo>
                    <a:pt x="1345488" y="812800"/>
                  </a:lnTo>
                  <a:lnTo>
                    <a:pt x="1325331" y="787400"/>
                  </a:lnTo>
                  <a:lnTo>
                    <a:pt x="1299381" y="774700"/>
                  </a:lnTo>
                  <a:lnTo>
                    <a:pt x="1253391" y="749300"/>
                  </a:lnTo>
                  <a:lnTo>
                    <a:pt x="1477027" y="749300"/>
                  </a:lnTo>
                  <a:lnTo>
                    <a:pt x="1493422" y="774700"/>
                  </a:lnTo>
                  <a:lnTo>
                    <a:pt x="1508761" y="825500"/>
                  </a:lnTo>
                  <a:lnTo>
                    <a:pt x="1514513" y="876300"/>
                  </a:lnTo>
                  <a:lnTo>
                    <a:pt x="1511198" y="889000"/>
                  </a:lnTo>
                  <a:lnTo>
                    <a:pt x="1505202" y="889000"/>
                  </a:lnTo>
                  <a:lnTo>
                    <a:pt x="1497548" y="901700"/>
                  </a:lnTo>
                  <a:close/>
                </a:path>
                <a:path w="1855469" h="2032000">
                  <a:moveTo>
                    <a:pt x="1270211" y="1435100"/>
                  </a:moveTo>
                  <a:lnTo>
                    <a:pt x="1013812" y="1435100"/>
                  </a:lnTo>
                  <a:lnTo>
                    <a:pt x="965458" y="1422400"/>
                  </a:lnTo>
                  <a:lnTo>
                    <a:pt x="918718" y="1397000"/>
                  </a:lnTo>
                  <a:lnTo>
                    <a:pt x="874795" y="1384300"/>
                  </a:lnTo>
                  <a:lnTo>
                    <a:pt x="834886" y="1346200"/>
                  </a:lnTo>
                  <a:lnTo>
                    <a:pt x="799952" y="1308100"/>
                  </a:lnTo>
                  <a:lnTo>
                    <a:pt x="775414" y="1270000"/>
                  </a:lnTo>
                  <a:lnTo>
                    <a:pt x="761381" y="1219200"/>
                  </a:lnTo>
                  <a:lnTo>
                    <a:pt x="757962" y="1168400"/>
                  </a:lnTo>
                  <a:lnTo>
                    <a:pt x="760343" y="1155700"/>
                  </a:lnTo>
                  <a:lnTo>
                    <a:pt x="765807" y="1143000"/>
                  </a:lnTo>
                  <a:lnTo>
                    <a:pt x="886814" y="1143000"/>
                  </a:lnTo>
                  <a:lnTo>
                    <a:pt x="893990" y="1155700"/>
                  </a:lnTo>
                  <a:lnTo>
                    <a:pt x="898858" y="1155700"/>
                  </a:lnTo>
                  <a:lnTo>
                    <a:pt x="907186" y="1193800"/>
                  </a:lnTo>
                  <a:lnTo>
                    <a:pt x="933555" y="1244600"/>
                  </a:lnTo>
                  <a:lnTo>
                    <a:pt x="996936" y="1282700"/>
                  </a:lnTo>
                  <a:lnTo>
                    <a:pt x="1041079" y="1295400"/>
                  </a:lnTo>
                  <a:lnTo>
                    <a:pt x="1086935" y="1308100"/>
                  </a:lnTo>
                  <a:lnTo>
                    <a:pt x="1511095" y="1308100"/>
                  </a:lnTo>
                  <a:lnTo>
                    <a:pt x="1492911" y="1333500"/>
                  </a:lnTo>
                  <a:lnTo>
                    <a:pt x="1456589" y="1371600"/>
                  </a:lnTo>
                  <a:lnTo>
                    <a:pt x="1414648" y="1397000"/>
                  </a:lnTo>
                  <a:lnTo>
                    <a:pt x="1368969" y="1409700"/>
                  </a:lnTo>
                  <a:lnTo>
                    <a:pt x="1321433" y="1422400"/>
                  </a:lnTo>
                  <a:lnTo>
                    <a:pt x="1270211" y="1435100"/>
                  </a:lnTo>
                  <a:close/>
                </a:path>
                <a:path w="1855469" h="2032000">
                  <a:moveTo>
                    <a:pt x="1166464" y="1447800"/>
                  </a:moveTo>
                  <a:lnTo>
                    <a:pt x="1114420" y="1435100"/>
                  </a:lnTo>
                  <a:lnTo>
                    <a:pt x="1218474" y="1435100"/>
                  </a:lnTo>
                  <a:lnTo>
                    <a:pt x="1166464" y="1447800"/>
                  </a:lnTo>
                  <a:close/>
                </a:path>
                <a:path w="1855469" h="2032000">
                  <a:moveTo>
                    <a:pt x="1008479" y="2019300"/>
                  </a:moveTo>
                  <a:lnTo>
                    <a:pt x="848917" y="2019300"/>
                  </a:lnTo>
                  <a:lnTo>
                    <a:pt x="839309" y="2006600"/>
                  </a:lnTo>
                  <a:lnTo>
                    <a:pt x="610780" y="1879600"/>
                  </a:lnTo>
                  <a:lnTo>
                    <a:pt x="598867" y="1866900"/>
                  </a:lnTo>
                  <a:lnTo>
                    <a:pt x="587021" y="1866900"/>
                  </a:lnTo>
                  <a:lnTo>
                    <a:pt x="576028" y="1854200"/>
                  </a:lnTo>
                  <a:lnTo>
                    <a:pt x="566676" y="1841500"/>
                  </a:lnTo>
                  <a:lnTo>
                    <a:pt x="575234" y="1841500"/>
                  </a:lnTo>
                  <a:lnTo>
                    <a:pt x="585619" y="1828800"/>
                  </a:lnTo>
                  <a:lnTo>
                    <a:pt x="607831" y="1828800"/>
                  </a:lnTo>
                  <a:lnTo>
                    <a:pt x="631217" y="1816100"/>
                  </a:lnTo>
                  <a:lnTo>
                    <a:pt x="653857" y="1803400"/>
                  </a:lnTo>
                  <a:lnTo>
                    <a:pt x="676017" y="1790700"/>
                  </a:lnTo>
                  <a:lnTo>
                    <a:pt x="697961" y="1790700"/>
                  </a:lnTo>
                  <a:lnTo>
                    <a:pt x="703745" y="1778000"/>
                  </a:lnTo>
                  <a:lnTo>
                    <a:pt x="715818" y="1778000"/>
                  </a:lnTo>
                  <a:lnTo>
                    <a:pt x="721423" y="1790700"/>
                  </a:lnTo>
                  <a:lnTo>
                    <a:pt x="916298" y="1905000"/>
                  </a:lnTo>
                  <a:lnTo>
                    <a:pt x="1210066" y="1905000"/>
                  </a:lnTo>
                  <a:lnTo>
                    <a:pt x="1008479" y="2019300"/>
                  </a:lnTo>
                  <a:close/>
                </a:path>
                <a:path w="1855469" h="2032000">
                  <a:moveTo>
                    <a:pt x="977965" y="2032000"/>
                  </a:moveTo>
                  <a:lnTo>
                    <a:pt x="869053" y="2032000"/>
                  </a:lnTo>
                  <a:lnTo>
                    <a:pt x="858832" y="2019300"/>
                  </a:lnTo>
                  <a:lnTo>
                    <a:pt x="988405" y="2019300"/>
                  </a:lnTo>
                  <a:lnTo>
                    <a:pt x="977965" y="2032000"/>
                  </a:lnTo>
                  <a:close/>
                </a:path>
              </a:pathLst>
            </a:custGeom>
            <a:solidFill>
              <a:srgbClr val="8BC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048" y="8452001"/>
              <a:ext cx="1675764" cy="1666597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757273" y="189067"/>
            <a:ext cx="6922770" cy="2534285"/>
          </a:xfrm>
          <a:prstGeom prst="rect"/>
        </p:spPr>
        <p:txBody>
          <a:bodyPr wrap="square" lIns="0" tIns="242570" rIns="0" bIns="0" rtlCol="0" vert="horz">
            <a:spAutoFit/>
          </a:bodyPr>
          <a:lstStyle/>
          <a:p>
            <a:pPr marL="309245" marR="5080" indent="-297180">
              <a:lnSpc>
                <a:spcPts val="8970"/>
              </a:lnSpc>
              <a:spcBef>
                <a:spcPts val="1910"/>
              </a:spcBef>
            </a:pPr>
            <a:r>
              <a:rPr dirty="0" sz="8950" spc="525"/>
              <a:t>Type </a:t>
            </a:r>
            <a:r>
              <a:rPr dirty="0" sz="8950" spc="605"/>
              <a:t>of </a:t>
            </a:r>
            <a:r>
              <a:rPr dirty="0" sz="8950" spc="610"/>
              <a:t> </a:t>
            </a:r>
            <a:r>
              <a:rPr dirty="0" sz="8950" spc="260"/>
              <a:t>D</a:t>
            </a:r>
            <a:r>
              <a:rPr dirty="0" sz="8950" spc="570"/>
              <a:t>e</a:t>
            </a:r>
            <a:r>
              <a:rPr dirty="0" sz="8950" spc="335"/>
              <a:t>v</a:t>
            </a:r>
            <a:r>
              <a:rPr dirty="0" sz="8950" spc="570"/>
              <a:t>e</a:t>
            </a:r>
            <a:r>
              <a:rPr dirty="0" sz="8950" spc="80"/>
              <a:t>l</a:t>
            </a:r>
            <a:r>
              <a:rPr dirty="0" sz="8950" spc="350"/>
              <a:t>o</a:t>
            </a:r>
            <a:r>
              <a:rPr dirty="0" sz="8950" spc="505"/>
              <a:t>p</a:t>
            </a:r>
            <a:r>
              <a:rPr dirty="0" sz="8950" spc="570"/>
              <a:t>e</a:t>
            </a:r>
            <a:r>
              <a:rPr dirty="0" sz="8950" spc="370"/>
              <a:t>r</a:t>
            </a:r>
            <a:r>
              <a:rPr dirty="0" sz="8950" spc="45"/>
              <a:t>s</a:t>
            </a:r>
            <a:endParaRPr sz="89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8288020"/>
          </a:xfrm>
          <a:custGeom>
            <a:avLst/>
            <a:gdLst/>
            <a:ahLst/>
            <a:cxnLst/>
            <a:rect l="l" t="t" r="r" b="b"/>
            <a:pathLst>
              <a:path w="18288000" h="8288020">
                <a:moveTo>
                  <a:pt x="0" y="8287827"/>
                </a:moveTo>
                <a:lnTo>
                  <a:pt x="18287998" y="8287827"/>
                </a:lnTo>
                <a:lnTo>
                  <a:pt x="18287998" y="0"/>
                </a:lnTo>
                <a:lnTo>
                  <a:pt x="0" y="0"/>
                </a:lnTo>
                <a:lnTo>
                  <a:pt x="0" y="8287827"/>
                </a:lnTo>
                <a:close/>
              </a:path>
            </a:pathLst>
          </a:custGeom>
          <a:solidFill>
            <a:srgbClr val="FEE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7226300">
              <a:lnSpc>
                <a:spcPct val="100000"/>
              </a:lnSpc>
              <a:spcBef>
                <a:spcPts val="120"/>
              </a:spcBef>
            </a:pPr>
            <a:r>
              <a:rPr dirty="0" spc="835"/>
              <a:t>7</a:t>
            </a:r>
            <a:r>
              <a:rPr dirty="0" spc="3005"/>
              <a:t>5</a:t>
            </a:r>
            <a:r>
              <a:rPr dirty="0" spc="-310"/>
              <a:t>%</a:t>
            </a:r>
          </a:p>
          <a:p>
            <a:pPr marL="7226300" marR="526415">
              <a:lnSpc>
                <a:spcPts val="3940"/>
              </a:lnSpc>
              <a:spcBef>
                <a:spcPts val="3125"/>
              </a:spcBef>
            </a:pPr>
            <a:r>
              <a:rPr dirty="0" sz="3300" spc="45">
                <a:latin typeface="Tahoma"/>
                <a:cs typeface="Tahoma"/>
              </a:rPr>
              <a:t>Companies</a:t>
            </a:r>
            <a:r>
              <a:rPr dirty="0" sz="3300" spc="-140">
                <a:latin typeface="Tahoma"/>
                <a:cs typeface="Tahoma"/>
              </a:rPr>
              <a:t> </a:t>
            </a:r>
            <a:r>
              <a:rPr dirty="0" sz="3300" spc="40">
                <a:latin typeface="Tahoma"/>
                <a:cs typeface="Tahoma"/>
              </a:rPr>
              <a:t>Now</a:t>
            </a:r>
            <a:r>
              <a:rPr dirty="0" sz="3300" spc="-135">
                <a:latin typeface="Tahoma"/>
                <a:cs typeface="Tahoma"/>
              </a:rPr>
              <a:t> </a:t>
            </a:r>
            <a:r>
              <a:rPr dirty="0" sz="3300" spc="-10">
                <a:latin typeface="Tahoma"/>
                <a:cs typeface="Tahoma"/>
              </a:rPr>
              <a:t>Dont</a:t>
            </a:r>
            <a:r>
              <a:rPr dirty="0" sz="3300" spc="-140">
                <a:latin typeface="Tahoma"/>
                <a:cs typeface="Tahoma"/>
              </a:rPr>
              <a:t> </a:t>
            </a:r>
            <a:r>
              <a:rPr dirty="0" sz="3300" spc="35">
                <a:latin typeface="Tahoma"/>
                <a:cs typeface="Tahoma"/>
              </a:rPr>
              <a:t>Need </a:t>
            </a:r>
            <a:r>
              <a:rPr dirty="0" sz="3300" spc="-950">
                <a:latin typeface="Tahoma"/>
                <a:cs typeface="Tahoma"/>
              </a:rPr>
              <a:t> </a:t>
            </a:r>
            <a:r>
              <a:rPr dirty="0" sz="3300" spc="195">
                <a:latin typeface="Tahoma"/>
                <a:cs typeface="Tahoma"/>
              </a:rPr>
              <a:t>2</a:t>
            </a:r>
            <a:r>
              <a:rPr dirty="0" sz="3300" spc="-130">
                <a:latin typeface="Tahoma"/>
                <a:cs typeface="Tahoma"/>
              </a:rPr>
              <a:t> </a:t>
            </a:r>
            <a:r>
              <a:rPr dirty="0" sz="3300" spc="-5">
                <a:latin typeface="Tahoma"/>
                <a:cs typeface="Tahoma"/>
              </a:rPr>
              <a:t>Developer</a:t>
            </a:r>
            <a:endParaRPr sz="33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503473"/>
            <a:ext cx="18288000" cy="8783955"/>
            <a:chOff x="0" y="1503473"/>
            <a:chExt cx="18288000" cy="8783955"/>
          </a:xfrm>
        </p:grpSpPr>
        <p:sp>
          <p:nvSpPr>
            <p:cNvPr id="5" name="object 5"/>
            <p:cNvSpPr/>
            <p:nvPr/>
          </p:nvSpPr>
          <p:spPr>
            <a:xfrm>
              <a:off x="0" y="8287827"/>
              <a:ext cx="18288000" cy="1999614"/>
            </a:xfrm>
            <a:custGeom>
              <a:avLst/>
              <a:gdLst/>
              <a:ahLst/>
              <a:cxnLst/>
              <a:rect l="l" t="t" r="r" b="b"/>
              <a:pathLst>
                <a:path w="18288000" h="1999615">
                  <a:moveTo>
                    <a:pt x="18287998" y="1999172"/>
                  </a:moveTo>
                  <a:lnTo>
                    <a:pt x="0" y="1999172"/>
                  </a:lnTo>
                  <a:lnTo>
                    <a:pt x="0" y="0"/>
                  </a:lnTo>
                  <a:lnTo>
                    <a:pt x="18287998" y="0"/>
                  </a:lnTo>
                  <a:lnTo>
                    <a:pt x="18287998" y="199917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03473"/>
              <a:ext cx="8529087" cy="77548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73023"/>
              <a:ext cx="8238644" cy="6941589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6456597" y="865655"/>
            <a:ext cx="798830" cy="352425"/>
          </a:xfrm>
          <a:custGeom>
            <a:avLst/>
            <a:gdLst/>
            <a:ahLst/>
            <a:cxnLst/>
            <a:rect l="l" t="t" r="r" b="b"/>
            <a:pathLst>
              <a:path w="798830" h="352425">
                <a:moveTo>
                  <a:pt x="621777" y="352425"/>
                </a:moveTo>
                <a:lnTo>
                  <a:pt x="600592" y="331301"/>
                </a:lnTo>
                <a:lnTo>
                  <a:pt x="741449" y="190850"/>
                </a:lnTo>
                <a:lnTo>
                  <a:pt x="0" y="190850"/>
                </a:lnTo>
                <a:lnTo>
                  <a:pt x="0" y="161203"/>
                </a:lnTo>
                <a:lnTo>
                  <a:pt x="741449" y="161203"/>
                </a:lnTo>
                <a:lnTo>
                  <a:pt x="600592" y="21123"/>
                </a:lnTo>
                <a:lnTo>
                  <a:pt x="621777" y="0"/>
                </a:lnTo>
                <a:lnTo>
                  <a:pt x="798312" y="176027"/>
                </a:lnTo>
                <a:lnTo>
                  <a:pt x="621777" y="352425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409080"/>
              <a:ext cx="17753330" cy="8877935"/>
            </a:xfrm>
            <a:custGeom>
              <a:avLst/>
              <a:gdLst/>
              <a:ahLst/>
              <a:cxnLst/>
              <a:rect l="l" t="t" r="r" b="b"/>
              <a:pathLst>
                <a:path w="17753330" h="8877935">
                  <a:moveTo>
                    <a:pt x="17752794" y="8877918"/>
                  </a:moveTo>
                  <a:lnTo>
                    <a:pt x="0" y="8877918"/>
                  </a:lnTo>
                  <a:lnTo>
                    <a:pt x="0" y="0"/>
                  </a:lnTo>
                  <a:lnTo>
                    <a:pt x="17232780" y="0"/>
                  </a:lnTo>
                  <a:lnTo>
                    <a:pt x="17280014" y="2130"/>
                  </a:lnTo>
                  <a:lnTo>
                    <a:pt x="17326080" y="8398"/>
                  </a:lnTo>
                  <a:lnTo>
                    <a:pt x="17370792" y="18617"/>
                  </a:lnTo>
                  <a:lnTo>
                    <a:pt x="17413964" y="32602"/>
                  </a:lnTo>
                  <a:lnTo>
                    <a:pt x="17455412" y="50168"/>
                  </a:lnTo>
                  <a:lnTo>
                    <a:pt x="17494948" y="71129"/>
                  </a:lnTo>
                  <a:lnTo>
                    <a:pt x="17532389" y="95299"/>
                  </a:lnTo>
                  <a:lnTo>
                    <a:pt x="17567547" y="122493"/>
                  </a:lnTo>
                  <a:lnTo>
                    <a:pt x="17600238" y="152525"/>
                  </a:lnTo>
                  <a:lnTo>
                    <a:pt x="17630276" y="185209"/>
                  </a:lnTo>
                  <a:lnTo>
                    <a:pt x="17657476" y="220361"/>
                  </a:lnTo>
                  <a:lnTo>
                    <a:pt x="17681650" y="257794"/>
                  </a:lnTo>
                  <a:lnTo>
                    <a:pt x="17702615" y="297323"/>
                  </a:lnTo>
                  <a:lnTo>
                    <a:pt x="17720185" y="338763"/>
                  </a:lnTo>
                  <a:lnTo>
                    <a:pt x="17734173" y="381927"/>
                  </a:lnTo>
                  <a:lnTo>
                    <a:pt x="17744394" y="426630"/>
                  </a:lnTo>
                  <a:lnTo>
                    <a:pt x="17750663" y="472687"/>
                  </a:lnTo>
                  <a:lnTo>
                    <a:pt x="17752794" y="519912"/>
                  </a:lnTo>
                  <a:lnTo>
                    <a:pt x="17752794" y="8877918"/>
                  </a:lnTo>
                  <a:close/>
                </a:path>
              </a:pathLst>
            </a:custGeom>
            <a:solidFill>
              <a:srgbClr val="FEE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456597" y="865655"/>
              <a:ext cx="798830" cy="352425"/>
            </a:xfrm>
            <a:custGeom>
              <a:avLst/>
              <a:gdLst/>
              <a:ahLst/>
              <a:cxnLst/>
              <a:rect l="l" t="t" r="r" b="b"/>
              <a:pathLst>
                <a:path w="798830" h="352425">
                  <a:moveTo>
                    <a:pt x="621777" y="352425"/>
                  </a:moveTo>
                  <a:lnTo>
                    <a:pt x="600592" y="331301"/>
                  </a:lnTo>
                  <a:lnTo>
                    <a:pt x="741449" y="190850"/>
                  </a:lnTo>
                  <a:lnTo>
                    <a:pt x="0" y="190850"/>
                  </a:lnTo>
                  <a:lnTo>
                    <a:pt x="0" y="161203"/>
                  </a:lnTo>
                  <a:lnTo>
                    <a:pt x="741449" y="161203"/>
                  </a:lnTo>
                  <a:lnTo>
                    <a:pt x="600592" y="21123"/>
                  </a:lnTo>
                  <a:lnTo>
                    <a:pt x="621777" y="0"/>
                  </a:lnTo>
                  <a:lnTo>
                    <a:pt x="798312" y="176027"/>
                  </a:lnTo>
                  <a:lnTo>
                    <a:pt x="621777" y="352425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2338" y="5145516"/>
              <a:ext cx="2743199" cy="14437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426015" y="5199198"/>
              <a:ext cx="2636520" cy="1336675"/>
            </a:xfrm>
            <a:custGeom>
              <a:avLst/>
              <a:gdLst/>
              <a:ahLst/>
              <a:cxnLst/>
              <a:rect l="l" t="t" r="r" b="b"/>
              <a:pathLst>
                <a:path w="2636519" h="1336675">
                  <a:moveTo>
                    <a:pt x="1334097" y="1336402"/>
                  </a:moveTo>
                  <a:lnTo>
                    <a:pt x="1285576" y="1336251"/>
                  </a:lnTo>
                  <a:lnTo>
                    <a:pt x="1237099" y="1335195"/>
                  </a:lnTo>
                  <a:lnTo>
                    <a:pt x="1188733" y="1333235"/>
                  </a:lnTo>
                  <a:lnTo>
                    <a:pt x="1140543" y="1330373"/>
                  </a:lnTo>
                  <a:lnTo>
                    <a:pt x="1092590" y="1326614"/>
                  </a:lnTo>
                  <a:lnTo>
                    <a:pt x="1044943" y="1321963"/>
                  </a:lnTo>
                  <a:lnTo>
                    <a:pt x="997669" y="1316426"/>
                  </a:lnTo>
                  <a:lnTo>
                    <a:pt x="950828" y="1310010"/>
                  </a:lnTo>
                  <a:lnTo>
                    <a:pt x="904483" y="1302724"/>
                  </a:lnTo>
                  <a:lnTo>
                    <a:pt x="858697" y="1294579"/>
                  </a:lnTo>
                  <a:lnTo>
                    <a:pt x="813537" y="1285585"/>
                  </a:lnTo>
                  <a:lnTo>
                    <a:pt x="769060" y="1275754"/>
                  </a:lnTo>
                  <a:lnTo>
                    <a:pt x="710923" y="1261368"/>
                  </a:lnTo>
                  <a:lnTo>
                    <a:pt x="654249" y="1245552"/>
                  </a:lnTo>
                  <a:lnTo>
                    <a:pt x="599173" y="1228346"/>
                  </a:lnTo>
                  <a:lnTo>
                    <a:pt x="545829" y="1209790"/>
                  </a:lnTo>
                  <a:lnTo>
                    <a:pt x="494345" y="1189930"/>
                  </a:lnTo>
                  <a:lnTo>
                    <a:pt x="444845" y="1168813"/>
                  </a:lnTo>
                  <a:lnTo>
                    <a:pt x="397448" y="1146489"/>
                  </a:lnTo>
                  <a:lnTo>
                    <a:pt x="352269" y="1123014"/>
                  </a:lnTo>
                  <a:lnTo>
                    <a:pt x="309416" y="1098443"/>
                  </a:lnTo>
                  <a:lnTo>
                    <a:pt x="268992" y="1072835"/>
                  </a:lnTo>
                  <a:lnTo>
                    <a:pt x="231096" y="1046252"/>
                  </a:lnTo>
                  <a:lnTo>
                    <a:pt x="195818" y="1018759"/>
                  </a:lnTo>
                  <a:lnTo>
                    <a:pt x="163243" y="990421"/>
                  </a:lnTo>
                  <a:lnTo>
                    <a:pt x="133450" y="961307"/>
                  </a:lnTo>
                  <a:lnTo>
                    <a:pt x="106510" y="931487"/>
                  </a:lnTo>
                  <a:lnTo>
                    <a:pt x="82489" y="901033"/>
                  </a:lnTo>
                  <a:lnTo>
                    <a:pt x="52053" y="854321"/>
                  </a:lnTo>
                  <a:lnTo>
                    <a:pt x="28479" y="806604"/>
                  </a:lnTo>
                  <a:lnTo>
                    <a:pt x="11891" y="758134"/>
                  </a:lnTo>
                  <a:lnTo>
                    <a:pt x="2381" y="709179"/>
                  </a:lnTo>
                  <a:lnTo>
                    <a:pt x="0" y="676402"/>
                  </a:lnTo>
                  <a:lnTo>
                    <a:pt x="0" y="660000"/>
                  </a:lnTo>
                  <a:lnTo>
                    <a:pt x="4760" y="610867"/>
                  </a:lnTo>
                  <a:lnTo>
                    <a:pt x="16637" y="562043"/>
                  </a:lnTo>
                  <a:lnTo>
                    <a:pt x="35566" y="513796"/>
                  </a:lnTo>
                  <a:lnTo>
                    <a:pt x="61444" y="466384"/>
                  </a:lnTo>
                  <a:lnTo>
                    <a:pt x="94130" y="420068"/>
                  </a:lnTo>
                  <a:lnTo>
                    <a:pt x="119618" y="389922"/>
                  </a:lnTo>
                  <a:lnTo>
                    <a:pt x="147993" y="360446"/>
                  </a:lnTo>
                  <a:lnTo>
                    <a:pt x="179186" y="331711"/>
                  </a:lnTo>
                  <a:lnTo>
                    <a:pt x="213123" y="303787"/>
                  </a:lnTo>
                  <a:lnTo>
                    <a:pt x="249721" y="276741"/>
                  </a:lnTo>
                  <a:lnTo>
                    <a:pt x="288893" y="250638"/>
                  </a:lnTo>
                  <a:lnTo>
                    <a:pt x="330543" y="225541"/>
                  </a:lnTo>
                  <a:lnTo>
                    <a:pt x="374572" y="201510"/>
                  </a:lnTo>
                  <a:lnTo>
                    <a:pt x="420874" y="178604"/>
                  </a:lnTo>
                  <a:lnTo>
                    <a:pt x="469337" y="156877"/>
                  </a:lnTo>
                  <a:lnTo>
                    <a:pt x="519844" y="136382"/>
                  </a:lnTo>
                  <a:lnTo>
                    <a:pt x="572274" y="117168"/>
                  </a:lnTo>
                  <a:lnTo>
                    <a:pt x="626500" y="99282"/>
                  </a:lnTo>
                  <a:lnTo>
                    <a:pt x="682392" y="82766"/>
                  </a:lnTo>
                  <a:lnTo>
                    <a:pt x="739815" y="67660"/>
                  </a:lnTo>
                  <a:lnTo>
                    <a:pt x="813537" y="50817"/>
                  </a:lnTo>
                  <a:lnTo>
                    <a:pt x="858697" y="41823"/>
                  </a:lnTo>
                  <a:lnTo>
                    <a:pt x="904483" y="33677"/>
                  </a:lnTo>
                  <a:lnTo>
                    <a:pt x="950828" y="26391"/>
                  </a:lnTo>
                  <a:lnTo>
                    <a:pt x="997669" y="19976"/>
                  </a:lnTo>
                  <a:lnTo>
                    <a:pt x="1044943" y="14439"/>
                  </a:lnTo>
                  <a:lnTo>
                    <a:pt x="1092590" y="9787"/>
                  </a:lnTo>
                  <a:lnTo>
                    <a:pt x="1140543" y="6028"/>
                  </a:lnTo>
                  <a:lnTo>
                    <a:pt x="1188733" y="3167"/>
                  </a:lnTo>
                  <a:lnTo>
                    <a:pt x="1237099" y="1207"/>
                  </a:lnTo>
                  <a:lnTo>
                    <a:pt x="1285576" y="150"/>
                  </a:lnTo>
                  <a:lnTo>
                    <a:pt x="1334097" y="0"/>
                  </a:lnTo>
                  <a:lnTo>
                    <a:pt x="1382594" y="754"/>
                  </a:lnTo>
                  <a:lnTo>
                    <a:pt x="1431004" y="2413"/>
                  </a:lnTo>
                  <a:lnTo>
                    <a:pt x="1479262" y="4975"/>
                  </a:lnTo>
                  <a:lnTo>
                    <a:pt x="1527302" y="8435"/>
                  </a:lnTo>
                  <a:lnTo>
                    <a:pt x="1575055" y="12789"/>
                  </a:lnTo>
                  <a:lnTo>
                    <a:pt x="1622461" y="18032"/>
                  </a:lnTo>
                  <a:lnTo>
                    <a:pt x="1669455" y="24156"/>
                  </a:lnTo>
                  <a:lnTo>
                    <a:pt x="1715974" y="31153"/>
                  </a:lnTo>
                  <a:lnTo>
                    <a:pt x="1761950" y="39012"/>
                  </a:lnTo>
                  <a:lnTo>
                    <a:pt x="1807325" y="47725"/>
                  </a:lnTo>
                  <a:lnTo>
                    <a:pt x="1852039" y="57279"/>
                  </a:lnTo>
                  <a:lnTo>
                    <a:pt x="1910519" y="71302"/>
                  </a:lnTo>
                  <a:lnTo>
                    <a:pt x="1967573" y="86764"/>
                  </a:lnTo>
                  <a:lnTo>
                    <a:pt x="2023061" y="103626"/>
                  </a:lnTo>
                  <a:lnTo>
                    <a:pt x="2076850" y="121848"/>
                  </a:lnTo>
                  <a:lnTo>
                    <a:pt x="2128811" y="141387"/>
                  </a:lnTo>
                  <a:lnTo>
                    <a:pt x="2178818" y="162195"/>
                  </a:lnTo>
                  <a:lnTo>
                    <a:pt x="2226751" y="184221"/>
                  </a:lnTo>
                  <a:lnTo>
                    <a:pt x="2272495" y="207414"/>
                  </a:lnTo>
                  <a:lnTo>
                    <a:pt x="2315940" y="231717"/>
                  </a:lnTo>
                  <a:lnTo>
                    <a:pt x="2356980" y="257071"/>
                  </a:lnTo>
                  <a:lnTo>
                    <a:pt x="2395516" y="283416"/>
                  </a:lnTo>
                  <a:lnTo>
                    <a:pt x="2431457" y="310688"/>
                  </a:lnTo>
                  <a:lnTo>
                    <a:pt x="2464715" y="338821"/>
                  </a:lnTo>
                  <a:lnTo>
                    <a:pt x="2495211" y="367747"/>
                  </a:lnTo>
                  <a:lnTo>
                    <a:pt x="2522870" y="397398"/>
                  </a:lnTo>
                  <a:lnTo>
                    <a:pt x="2547627" y="427700"/>
                  </a:lnTo>
                  <a:lnTo>
                    <a:pt x="2579190" y="474218"/>
                  </a:lnTo>
                  <a:lnTo>
                    <a:pt x="2603919" y="521786"/>
                  </a:lnTo>
                  <a:lnTo>
                    <a:pt x="2621678" y="570148"/>
                  </a:lnTo>
                  <a:lnTo>
                    <a:pt x="2632373" y="619041"/>
                  </a:lnTo>
                  <a:lnTo>
                    <a:pt x="2635944" y="668201"/>
                  </a:lnTo>
                  <a:lnTo>
                    <a:pt x="2635547" y="684600"/>
                  </a:lnTo>
                  <a:lnTo>
                    <a:pt x="2629597" y="733701"/>
                  </a:lnTo>
                  <a:lnTo>
                    <a:pt x="2616539" y="782446"/>
                  </a:lnTo>
                  <a:lnTo>
                    <a:pt x="2596444" y="830573"/>
                  </a:lnTo>
                  <a:lnTo>
                    <a:pt x="2569421" y="877819"/>
                  </a:lnTo>
                  <a:lnTo>
                    <a:pt x="2535615" y="923929"/>
                  </a:lnTo>
                  <a:lnTo>
                    <a:pt x="2509399" y="953915"/>
                  </a:lnTo>
                  <a:lnTo>
                    <a:pt x="2480313" y="983212"/>
                  </a:lnTo>
                  <a:lnTo>
                    <a:pt x="2448427" y="1011751"/>
                  </a:lnTo>
                  <a:lnTo>
                    <a:pt x="2413817" y="1039461"/>
                  </a:lnTo>
                  <a:lnTo>
                    <a:pt x="2376567" y="1066278"/>
                  </a:lnTo>
                  <a:lnTo>
                    <a:pt x="2336767" y="1092135"/>
                  </a:lnTo>
                  <a:lnTo>
                    <a:pt x="2294511" y="1116971"/>
                  </a:lnTo>
                  <a:lnTo>
                    <a:pt x="2249904" y="1140726"/>
                  </a:lnTo>
                  <a:lnTo>
                    <a:pt x="2203051" y="1163343"/>
                  </a:lnTo>
                  <a:lnTo>
                    <a:pt x="2154066" y="1184766"/>
                  </a:lnTo>
                  <a:lnTo>
                    <a:pt x="2103067" y="1204945"/>
                  </a:lnTo>
                  <a:lnTo>
                    <a:pt x="2050176" y="1223832"/>
                  </a:lnTo>
                  <a:lnTo>
                    <a:pt x="1995521" y="1241379"/>
                  </a:lnTo>
                  <a:lnTo>
                    <a:pt x="1939233" y="1257546"/>
                  </a:lnTo>
                  <a:lnTo>
                    <a:pt x="1881449" y="1272293"/>
                  </a:lnTo>
                  <a:lnTo>
                    <a:pt x="1807325" y="1288677"/>
                  </a:lnTo>
                  <a:lnTo>
                    <a:pt x="1761950" y="1297389"/>
                  </a:lnTo>
                  <a:lnTo>
                    <a:pt x="1715974" y="1305249"/>
                  </a:lnTo>
                  <a:lnTo>
                    <a:pt x="1669455" y="1312246"/>
                  </a:lnTo>
                  <a:lnTo>
                    <a:pt x="1622461" y="1318370"/>
                  </a:lnTo>
                  <a:lnTo>
                    <a:pt x="1575055" y="1323612"/>
                  </a:lnTo>
                  <a:lnTo>
                    <a:pt x="1527302" y="1327966"/>
                  </a:lnTo>
                  <a:lnTo>
                    <a:pt x="1479262" y="1331427"/>
                  </a:lnTo>
                  <a:lnTo>
                    <a:pt x="1431004" y="1333988"/>
                  </a:lnTo>
                  <a:lnTo>
                    <a:pt x="1382594" y="1335647"/>
                  </a:lnTo>
                  <a:lnTo>
                    <a:pt x="1334097" y="1336402"/>
                  </a:lnTo>
                  <a:close/>
                </a:path>
              </a:pathLst>
            </a:custGeom>
            <a:solidFill>
              <a:srgbClr val="6181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767733" y="5334304"/>
              <a:ext cx="1960880" cy="960119"/>
            </a:xfrm>
            <a:custGeom>
              <a:avLst/>
              <a:gdLst/>
              <a:ahLst/>
              <a:cxnLst/>
              <a:rect l="l" t="t" r="r" b="b"/>
              <a:pathLst>
                <a:path w="1960879" h="960120">
                  <a:moveTo>
                    <a:pt x="1314399" y="359867"/>
                  </a:moveTo>
                  <a:lnTo>
                    <a:pt x="1310259" y="313474"/>
                  </a:lnTo>
                  <a:lnTo>
                    <a:pt x="1296022" y="275094"/>
                  </a:lnTo>
                  <a:lnTo>
                    <a:pt x="1271955" y="244563"/>
                  </a:lnTo>
                  <a:lnTo>
                    <a:pt x="1238745" y="222034"/>
                  </a:lnTo>
                  <a:lnTo>
                    <a:pt x="1195197" y="205943"/>
                  </a:lnTo>
                  <a:lnTo>
                    <a:pt x="1141006" y="196291"/>
                  </a:lnTo>
                  <a:lnTo>
                    <a:pt x="1075855" y="193078"/>
                  </a:lnTo>
                  <a:lnTo>
                    <a:pt x="962266" y="193078"/>
                  </a:lnTo>
                  <a:lnTo>
                    <a:pt x="994410" y="25742"/>
                  </a:lnTo>
                  <a:lnTo>
                    <a:pt x="995489" y="19304"/>
                  </a:lnTo>
                  <a:lnTo>
                    <a:pt x="994410" y="12877"/>
                  </a:lnTo>
                  <a:lnTo>
                    <a:pt x="985837" y="2146"/>
                  </a:lnTo>
                  <a:lnTo>
                    <a:pt x="980490" y="0"/>
                  </a:lnTo>
                  <a:lnTo>
                    <a:pt x="817613" y="0"/>
                  </a:lnTo>
                  <a:lnTo>
                    <a:pt x="726528" y="374345"/>
                  </a:lnTo>
                  <a:lnTo>
                    <a:pt x="721093" y="349681"/>
                  </a:lnTo>
                  <a:lnTo>
                    <a:pt x="696683" y="293497"/>
                  </a:lnTo>
                  <a:lnTo>
                    <a:pt x="648639" y="242938"/>
                  </a:lnTo>
                  <a:lnTo>
                    <a:pt x="611733" y="220738"/>
                  </a:lnTo>
                  <a:lnTo>
                    <a:pt x="568667" y="204800"/>
                  </a:lnTo>
                  <a:lnTo>
                    <a:pt x="522871" y="195884"/>
                  </a:lnTo>
                  <a:lnTo>
                    <a:pt x="522871" y="439381"/>
                  </a:lnTo>
                  <a:lnTo>
                    <a:pt x="518642" y="470890"/>
                  </a:lnTo>
                  <a:lnTo>
                    <a:pt x="497751" y="535787"/>
                  </a:lnTo>
                  <a:lnTo>
                    <a:pt x="463994" y="578154"/>
                  </a:lnTo>
                  <a:lnTo>
                    <a:pt x="411353" y="601345"/>
                  </a:lnTo>
                  <a:lnTo>
                    <a:pt x="335407" y="609257"/>
                  </a:lnTo>
                  <a:lnTo>
                    <a:pt x="265747" y="609257"/>
                  </a:lnTo>
                  <a:lnTo>
                    <a:pt x="316115" y="349681"/>
                  </a:lnTo>
                  <a:lnTo>
                    <a:pt x="406133" y="349681"/>
                  </a:lnTo>
                  <a:lnTo>
                    <a:pt x="448894" y="352044"/>
                  </a:lnTo>
                  <a:lnTo>
                    <a:pt x="498652" y="366420"/>
                  </a:lnTo>
                  <a:lnTo>
                    <a:pt x="522795" y="412699"/>
                  </a:lnTo>
                  <a:lnTo>
                    <a:pt x="522871" y="439381"/>
                  </a:lnTo>
                  <a:lnTo>
                    <a:pt x="522871" y="195884"/>
                  </a:lnTo>
                  <a:lnTo>
                    <a:pt x="519417" y="195211"/>
                  </a:lnTo>
                  <a:lnTo>
                    <a:pt x="463994" y="191998"/>
                  </a:lnTo>
                  <a:lnTo>
                    <a:pt x="162877" y="191998"/>
                  </a:lnTo>
                  <a:lnTo>
                    <a:pt x="1079" y="934262"/>
                  </a:lnTo>
                  <a:lnTo>
                    <a:pt x="0" y="940701"/>
                  </a:lnTo>
                  <a:lnTo>
                    <a:pt x="1079" y="947140"/>
                  </a:lnTo>
                  <a:lnTo>
                    <a:pt x="9652" y="957859"/>
                  </a:lnTo>
                  <a:lnTo>
                    <a:pt x="15011" y="960005"/>
                  </a:lnTo>
                  <a:lnTo>
                    <a:pt x="178955" y="960005"/>
                  </a:lnTo>
                  <a:lnTo>
                    <a:pt x="234683" y="768007"/>
                  </a:lnTo>
                  <a:lnTo>
                    <a:pt x="351472" y="768007"/>
                  </a:lnTo>
                  <a:lnTo>
                    <a:pt x="395617" y="766800"/>
                  </a:lnTo>
                  <a:lnTo>
                    <a:pt x="436130" y="763181"/>
                  </a:lnTo>
                  <a:lnTo>
                    <a:pt x="504710" y="748703"/>
                  </a:lnTo>
                  <a:lnTo>
                    <a:pt x="564184" y="721347"/>
                  </a:lnTo>
                  <a:lnTo>
                    <a:pt x="617220" y="681126"/>
                  </a:lnTo>
                  <a:lnTo>
                    <a:pt x="654062" y="641845"/>
                  </a:lnTo>
                  <a:lnTo>
                    <a:pt x="676948" y="609257"/>
                  </a:lnTo>
                  <a:lnTo>
                    <a:pt x="683666" y="598538"/>
                  </a:lnTo>
                  <a:lnTo>
                    <a:pt x="655802" y="743343"/>
                  </a:lnTo>
                  <a:lnTo>
                    <a:pt x="654735" y="749769"/>
                  </a:lnTo>
                  <a:lnTo>
                    <a:pt x="655802" y="756208"/>
                  </a:lnTo>
                  <a:lnTo>
                    <a:pt x="664375" y="766940"/>
                  </a:lnTo>
                  <a:lnTo>
                    <a:pt x="669734" y="769086"/>
                  </a:lnTo>
                  <a:lnTo>
                    <a:pt x="832612" y="769086"/>
                  </a:lnTo>
                  <a:lnTo>
                    <a:pt x="883856" y="598538"/>
                  </a:lnTo>
                  <a:lnTo>
                    <a:pt x="927442" y="374345"/>
                  </a:lnTo>
                  <a:lnTo>
                    <a:pt x="931189" y="355041"/>
                  </a:lnTo>
                  <a:lnTo>
                    <a:pt x="1038352" y="355041"/>
                  </a:lnTo>
                  <a:lnTo>
                    <a:pt x="1085634" y="359867"/>
                  </a:lnTo>
                  <a:lnTo>
                    <a:pt x="1106995" y="398691"/>
                  </a:lnTo>
                  <a:lnTo>
                    <a:pt x="1103718" y="423697"/>
                  </a:lnTo>
                  <a:lnTo>
                    <a:pt x="1041565" y="744410"/>
                  </a:lnTo>
                  <a:lnTo>
                    <a:pt x="1040498" y="750849"/>
                  </a:lnTo>
                  <a:lnTo>
                    <a:pt x="1041565" y="757275"/>
                  </a:lnTo>
                  <a:lnTo>
                    <a:pt x="1050137" y="768007"/>
                  </a:lnTo>
                  <a:lnTo>
                    <a:pt x="1055497" y="770153"/>
                  </a:lnTo>
                  <a:lnTo>
                    <a:pt x="1222654" y="770153"/>
                  </a:lnTo>
                  <a:lnTo>
                    <a:pt x="1308379" y="412965"/>
                  </a:lnTo>
                  <a:lnTo>
                    <a:pt x="1314399" y="359867"/>
                  </a:lnTo>
                  <a:close/>
                </a:path>
                <a:path w="1960879" h="960120">
                  <a:moveTo>
                    <a:pt x="1960537" y="437718"/>
                  </a:moveTo>
                  <a:lnTo>
                    <a:pt x="1959889" y="389001"/>
                  </a:lnTo>
                  <a:lnTo>
                    <a:pt x="1952409" y="349681"/>
                  </a:lnTo>
                  <a:lnTo>
                    <a:pt x="1951532" y="345071"/>
                  </a:lnTo>
                  <a:lnTo>
                    <a:pt x="1935467" y="305879"/>
                  </a:lnTo>
                  <a:lnTo>
                    <a:pt x="1911667" y="271373"/>
                  </a:lnTo>
                  <a:lnTo>
                    <a:pt x="1880946" y="242938"/>
                  </a:lnTo>
                  <a:lnTo>
                    <a:pt x="1844040" y="220738"/>
                  </a:lnTo>
                  <a:lnTo>
                    <a:pt x="1800961" y="204800"/>
                  </a:lnTo>
                  <a:lnTo>
                    <a:pt x="1752676" y="195402"/>
                  </a:lnTo>
                  <a:lnTo>
                    <a:pt x="1752676" y="412699"/>
                  </a:lnTo>
                  <a:lnTo>
                    <a:pt x="1752561" y="439381"/>
                  </a:lnTo>
                  <a:lnTo>
                    <a:pt x="1738884" y="506056"/>
                  </a:lnTo>
                  <a:lnTo>
                    <a:pt x="1711553" y="559879"/>
                  </a:lnTo>
                  <a:lnTo>
                    <a:pt x="1669821" y="591604"/>
                  </a:lnTo>
                  <a:lnTo>
                    <a:pt x="1605216" y="607263"/>
                  </a:lnTo>
                  <a:lnTo>
                    <a:pt x="1564487" y="609257"/>
                  </a:lnTo>
                  <a:lnTo>
                    <a:pt x="1494840" y="609257"/>
                  </a:lnTo>
                  <a:lnTo>
                    <a:pt x="1545196" y="349681"/>
                  </a:lnTo>
                  <a:lnTo>
                    <a:pt x="1635213" y="349681"/>
                  </a:lnTo>
                  <a:lnTo>
                    <a:pt x="1677974" y="352044"/>
                  </a:lnTo>
                  <a:lnTo>
                    <a:pt x="1727733" y="366420"/>
                  </a:lnTo>
                  <a:lnTo>
                    <a:pt x="1752676" y="412699"/>
                  </a:lnTo>
                  <a:lnTo>
                    <a:pt x="1752676" y="195402"/>
                  </a:lnTo>
                  <a:lnTo>
                    <a:pt x="1751711" y="195211"/>
                  </a:lnTo>
                  <a:lnTo>
                    <a:pt x="1696288" y="191998"/>
                  </a:lnTo>
                  <a:lnTo>
                    <a:pt x="1393037" y="191998"/>
                  </a:lnTo>
                  <a:lnTo>
                    <a:pt x="1231226" y="933196"/>
                  </a:lnTo>
                  <a:lnTo>
                    <a:pt x="1230160" y="939634"/>
                  </a:lnTo>
                  <a:lnTo>
                    <a:pt x="1231226" y="946061"/>
                  </a:lnTo>
                  <a:lnTo>
                    <a:pt x="1239799" y="956792"/>
                  </a:lnTo>
                  <a:lnTo>
                    <a:pt x="1245158" y="958938"/>
                  </a:lnTo>
                  <a:lnTo>
                    <a:pt x="1409115" y="958938"/>
                  </a:lnTo>
                  <a:lnTo>
                    <a:pt x="1464830" y="766940"/>
                  </a:lnTo>
                  <a:lnTo>
                    <a:pt x="1581632" y="766940"/>
                  </a:lnTo>
                  <a:lnTo>
                    <a:pt x="1625765" y="765733"/>
                  </a:lnTo>
                  <a:lnTo>
                    <a:pt x="1666290" y="762114"/>
                  </a:lnTo>
                  <a:lnTo>
                    <a:pt x="1734870" y="747623"/>
                  </a:lnTo>
                  <a:lnTo>
                    <a:pt x="1794332" y="720280"/>
                  </a:lnTo>
                  <a:lnTo>
                    <a:pt x="1847380" y="680046"/>
                  </a:lnTo>
                  <a:lnTo>
                    <a:pt x="1885683" y="639152"/>
                  </a:lnTo>
                  <a:lnTo>
                    <a:pt x="1915960" y="594245"/>
                  </a:lnTo>
                  <a:lnTo>
                    <a:pt x="1938324" y="545172"/>
                  </a:lnTo>
                  <a:lnTo>
                    <a:pt x="1953463" y="491274"/>
                  </a:lnTo>
                  <a:lnTo>
                    <a:pt x="1960537" y="437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790238" y="5355754"/>
              <a:ext cx="1917064" cy="916305"/>
            </a:xfrm>
            <a:custGeom>
              <a:avLst/>
              <a:gdLst/>
              <a:ahLst/>
              <a:cxnLst/>
              <a:rect l="l" t="t" r="r" b="b"/>
              <a:pathLst>
                <a:path w="1917065" h="916304">
                  <a:moveTo>
                    <a:pt x="687692" y="403694"/>
                  </a:moveTo>
                  <a:lnTo>
                    <a:pt x="683793" y="350088"/>
                  </a:lnTo>
                  <a:lnTo>
                    <a:pt x="669886" y="306781"/>
                  </a:lnTo>
                  <a:lnTo>
                    <a:pt x="668845" y="303504"/>
                  </a:lnTo>
                  <a:lnTo>
                    <a:pt x="642937" y="263867"/>
                  </a:lnTo>
                  <a:lnTo>
                    <a:pt x="606971" y="232283"/>
                  </a:lnTo>
                  <a:lnTo>
                    <a:pt x="561771" y="209842"/>
                  </a:lnTo>
                  <a:lnTo>
                    <a:pt x="522770" y="200253"/>
                  </a:lnTo>
                  <a:lnTo>
                    <a:pt x="522770" y="416509"/>
                  </a:lnTo>
                  <a:lnTo>
                    <a:pt x="517563" y="453732"/>
                  </a:lnTo>
                  <a:lnTo>
                    <a:pt x="507542" y="492709"/>
                  </a:lnTo>
                  <a:lnTo>
                    <a:pt x="475830" y="552983"/>
                  </a:lnTo>
                  <a:lnTo>
                    <a:pt x="428028" y="589356"/>
                  </a:lnTo>
                  <a:lnTo>
                    <a:pt x="357301" y="607047"/>
                  </a:lnTo>
                  <a:lnTo>
                    <a:pt x="312902" y="609257"/>
                  </a:lnTo>
                  <a:lnTo>
                    <a:pt x="217525" y="609257"/>
                  </a:lnTo>
                  <a:lnTo>
                    <a:pt x="276466" y="306781"/>
                  </a:lnTo>
                  <a:lnTo>
                    <a:pt x="383628" y="306781"/>
                  </a:lnTo>
                  <a:lnTo>
                    <a:pt x="424827" y="308800"/>
                  </a:lnTo>
                  <a:lnTo>
                    <a:pt x="484733" y="325335"/>
                  </a:lnTo>
                  <a:lnTo>
                    <a:pt x="515912" y="359752"/>
                  </a:lnTo>
                  <a:lnTo>
                    <a:pt x="522770" y="416509"/>
                  </a:lnTo>
                  <a:lnTo>
                    <a:pt x="522770" y="200253"/>
                  </a:lnTo>
                  <a:lnTo>
                    <a:pt x="507326" y="196443"/>
                  </a:lnTo>
                  <a:lnTo>
                    <a:pt x="443636" y="192011"/>
                  </a:lnTo>
                  <a:lnTo>
                    <a:pt x="140373" y="192011"/>
                  </a:lnTo>
                  <a:lnTo>
                    <a:pt x="0" y="916038"/>
                  </a:lnTo>
                  <a:lnTo>
                    <a:pt x="157518" y="916038"/>
                  </a:lnTo>
                  <a:lnTo>
                    <a:pt x="195033" y="724027"/>
                  </a:lnTo>
                  <a:lnTo>
                    <a:pt x="330047" y="724027"/>
                  </a:lnTo>
                  <a:lnTo>
                    <a:pt x="372872" y="722820"/>
                  </a:lnTo>
                  <a:lnTo>
                    <a:pt x="411480" y="719201"/>
                  </a:lnTo>
                  <a:lnTo>
                    <a:pt x="476846" y="704723"/>
                  </a:lnTo>
                  <a:lnTo>
                    <a:pt x="531761" y="679513"/>
                  </a:lnTo>
                  <a:lnTo>
                    <a:pt x="581863" y="641438"/>
                  </a:lnTo>
                  <a:lnTo>
                    <a:pt x="612444" y="609257"/>
                  </a:lnTo>
                  <a:lnTo>
                    <a:pt x="618032" y="602830"/>
                  </a:lnTo>
                  <a:lnTo>
                    <a:pt x="646150" y="560997"/>
                  </a:lnTo>
                  <a:lnTo>
                    <a:pt x="666915" y="515137"/>
                  </a:lnTo>
                  <a:lnTo>
                    <a:pt x="680440" y="464451"/>
                  </a:lnTo>
                  <a:lnTo>
                    <a:pt x="687692" y="403694"/>
                  </a:lnTo>
                  <a:close/>
                </a:path>
                <a:path w="1917065" h="916304">
                  <a:moveTo>
                    <a:pt x="1270927" y="339344"/>
                  </a:moveTo>
                  <a:lnTo>
                    <a:pt x="1267790" y="298602"/>
                  </a:lnTo>
                  <a:lnTo>
                    <a:pt x="1235519" y="238125"/>
                  </a:lnTo>
                  <a:lnTo>
                    <a:pt x="1165466" y="203403"/>
                  </a:lnTo>
                  <a:lnTo>
                    <a:pt x="1115110" y="194843"/>
                  </a:lnTo>
                  <a:lnTo>
                    <a:pt x="1054417" y="192011"/>
                  </a:lnTo>
                  <a:lnTo>
                    <a:pt x="915123" y="192011"/>
                  </a:lnTo>
                  <a:lnTo>
                    <a:pt x="952627" y="0"/>
                  </a:lnTo>
                  <a:lnTo>
                    <a:pt x="796175" y="0"/>
                  </a:lnTo>
                  <a:lnTo>
                    <a:pt x="655802" y="724027"/>
                  </a:lnTo>
                  <a:lnTo>
                    <a:pt x="812253" y="724027"/>
                  </a:lnTo>
                  <a:lnTo>
                    <a:pt x="892619" y="308927"/>
                  </a:lnTo>
                  <a:lnTo>
                    <a:pt x="1017993" y="308927"/>
                  </a:lnTo>
                  <a:lnTo>
                    <a:pt x="1067549" y="314286"/>
                  </a:lnTo>
                  <a:lnTo>
                    <a:pt x="1103414" y="341172"/>
                  </a:lnTo>
                  <a:lnTo>
                    <a:pt x="1107363" y="378180"/>
                  </a:lnTo>
                  <a:lnTo>
                    <a:pt x="1103718" y="403313"/>
                  </a:lnTo>
                  <a:lnTo>
                    <a:pt x="1041565" y="724027"/>
                  </a:lnTo>
                  <a:lnTo>
                    <a:pt x="1200150" y="724027"/>
                  </a:lnTo>
                  <a:lnTo>
                    <a:pt x="1265516" y="387223"/>
                  </a:lnTo>
                  <a:lnTo>
                    <a:pt x="1270927" y="339344"/>
                  </a:lnTo>
                  <a:close/>
                </a:path>
                <a:path w="1917065" h="916304">
                  <a:moveTo>
                    <a:pt x="1916772" y="403694"/>
                  </a:moveTo>
                  <a:lnTo>
                    <a:pt x="1912874" y="350088"/>
                  </a:lnTo>
                  <a:lnTo>
                    <a:pt x="1898980" y="306781"/>
                  </a:lnTo>
                  <a:lnTo>
                    <a:pt x="1872018" y="263867"/>
                  </a:lnTo>
                  <a:lnTo>
                    <a:pt x="1836064" y="232283"/>
                  </a:lnTo>
                  <a:lnTo>
                    <a:pt x="1790852" y="209842"/>
                  </a:lnTo>
                  <a:lnTo>
                    <a:pt x="1751863" y="200253"/>
                  </a:lnTo>
                  <a:lnTo>
                    <a:pt x="1751863" y="416509"/>
                  </a:lnTo>
                  <a:lnTo>
                    <a:pt x="1746656" y="453732"/>
                  </a:lnTo>
                  <a:lnTo>
                    <a:pt x="1736623" y="492709"/>
                  </a:lnTo>
                  <a:lnTo>
                    <a:pt x="1704911" y="552983"/>
                  </a:lnTo>
                  <a:lnTo>
                    <a:pt x="1657108" y="589356"/>
                  </a:lnTo>
                  <a:lnTo>
                    <a:pt x="1586382" y="607047"/>
                  </a:lnTo>
                  <a:lnTo>
                    <a:pt x="1541983" y="609257"/>
                  </a:lnTo>
                  <a:lnTo>
                    <a:pt x="1446618" y="609257"/>
                  </a:lnTo>
                  <a:lnTo>
                    <a:pt x="1505546" y="306781"/>
                  </a:lnTo>
                  <a:lnTo>
                    <a:pt x="1612709" y="306781"/>
                  </a:lnTo>
                  <a:lnTo>
                    <a:pt x="1653908" y="308800"/>
                  </a:lnTo>
                  <a:lnTo>
                    <a:pt x="1713814" y="325335"/>
                  </a:lnTo>
                  <a:lnTo>
                    <a:pt x="1744992" y="359752"/>
                  </a:lnTo>
                  <a:lnTo>
                    <a:pt x="1751863" y="416509"/>
                  </a:lnTo>
                  <a:lnTo>
                    <a:pt x="1751863" y="200253"/>
                  </a:lnTo>
                  <a:lnTo>
                    <a:pt x="1736407" y="196443"/>
                  </a:lnTo>
                  <a:lnTo>
                    <a:pt x="1672717" y="192011"/>
                  </a:lnTo>
                  <a:lnTo>
                    <a:pt x="1369466" y="192011"/>
                  </a:lnTo>
                  <a:lnTo>
                    <a:pt x="1229080" y="916038"/>
                  </a:lnTo>
                  <a:lnTo>
                    <a:pt x="1386611" y="916038"/>
                  </a:lnTo>
                  <a:lnTo>
                    <a:pt x="1424114" y="724027"/>
                  </a:lnTo>
                  <a:lnTo>
                    <a:pt x="1559128" y="724027"/>
                  </a:lnTo>
                  <a:lnTo>
                    <a:pt x="1601952" y="722820"/>
                  </a:lnTo>
                  <a:lnTo>
                    <a:pt x="1640560" y="719201"/>
                  </a:lnTo>
                  <a:lnTo>
                    <a:pt x="1705927" y="704723"/>
                  </a:lnTo>
                  <a:lnTo>
                    <a:pt x="1760855" y="679513"/>
                  </a:lnTo>
                  <a:lnTo>
                    <a:pt x="1810943" y="641438"/>
                  </a:lnTo>
                  <a:lnTo>
                    <a:pt x="1841538" y="609257"/>
                  </a:lnTo>
                  <a:lnTo>
                    <a:pt x="1847113" y="602830"/>
                  </a:lnTo>
                  <a:lnTo>
                    <a:pt x="1875243" y="560997"/>
                  </a:lnTo>
                  <a:lnTo>
                    <a:pt x="1895995" y="515137"/>
                  </a:lnTo>
                  <a:lnTo>
                    <a:pt x="1909533" y="464451"/>
                  </a:lnTo>
                  <a:lnTo>
                    <a:pt x="1916772" y="403694"/>
                  </a:lnTo>
                  <a:close/>
                </a:path>
              </a:pathLst>
            </a:custGeom>
            <a:solidFill>
              <a:srgbClr val="0000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14719" y="4765312"/>
              <a:ext cx="1166495" cy="725805"/>
            </a:xfrm>
            <a:custGeom>
              <a:avLst/>
              <a:gdLst/>
              <a:ahLst/>
              <a:cxnLst/>
              <a:rect l="l" t="t" r="r" b="b"/>
              <a:pathLst>
                <a:path w="1166494" h="725804">
                  <a:moveTo>
                    <a:pt x="552571" y="498117"/>
                  </a:moveTo>
                  <a:lnTo>
                    <a:pt x="509522" y="496847"/>
                  </a:lnTo>
                  <a:lnTo>
                    <a:pt x="469143" y="493311"/>
                  </a:lnTo>
                  <a:lnTo>
                    <a:pt x="397984" y="480427"/>
                  </a:lnTo>
                  <a:lnTo>
                    <a:pt x="343387" y="461523"/>
                  </a:lnTo>
                  <a:lnTo>
                    <a:pt x="309648" y="438659"/>
                  </a:lnTo>
                  <a:lnTo>
                    <a:pt x="301063" y="413894"/>
                  </a:lnTo>
                  <a:lnTo>
                    <a:pt x="307545" y="401443"/>
                  </a:lnTo>
                  <a:lnTo>
                    <a:pt x="321926" y="389288"/>
                  </a:lnTo>
                  <a:lnTo>
                    <a:pt x="344743" y="377688"/>
                  </a:lnTo>
                  <a:lnTo>
                    <a:pt x="376525" y="366903"/>
                  </a:lnTo>
                  <a:lnTo>
                    <a:pt x="368645" y="372840"/>
                  </a:lnTo>
                  <a:lnTo>
                    <a:pt x="359027" y="386701"/>
                  </a:lnTo>
                  <a:lnTo>
                    <a:pt x="418791" y="414425"/>
                  </a:lnTo>
                  <a:lnTo>
                    <a:pt x="468817" y="420067"/>
                  </a:lnTo>
                  <a:lnTo>
                    <a:pt x="513992" y="423353"/>
                  </a:lnTo>
                  <a:lnTo>
                    <a:pt x="556579" y="424193"/>
                  </a:lnTo>
                  <a:lnTo>
                    <a:pt x="788843" y="424193"/>
                  </a:lnTo>
                  <a:lnTo>
                    <a:pt x="798709" y="429072"/>
                  </a:lnTo>
                  <a:lnTo>
                    <a:pt x="739046" y="475254"/>
                  </a:lnTo>
                  <a:lnTo>
                    <a:pt x="691317" y="485673"/>
                  </a:lnTo>
                  <a:lnTo>
                    <a:pt x="643970" y="492784"/>
                  </a:lnTo>
                  <a:lnTo>
                    <a:pt x="597542" y="496847"/>
                  </a:lnTo>
                  <a:lnTo>
                    <a:pt x="552571" y="498117"/>
                  </a:lnTo>
                  <a:close/>
                </a:path>
                <a:path w="1166494" h="725804">
                  <a:moveTo>
                    <a:pt x="788843" y="424193"/>
                  </a:moveTo>
                  <a:lnTo>
                    <a:pt x="556579" y="424193"/>
                  </a:lnTo>
                  <a:lnTo>
                    <a:pt x="598843" y="422493"/>
                  </a:lnTo>
                  <a:lnTo>
                    <a:pt x="643047" y="418160"/>
                  </a:lnTo>
                  <a:lnTo>
                    <a:pt x="691456" y="411102"/>
                  </a:lnTo>
                  <a:lnTo>
                    <a:pt x="746333" y="401227"/>
                  </a:lnTo>
                  <a:lnTo>
                    <a:pt x="752896" y="405228"/>
                  </a:lnTo>
                  <a:lnTo>
                    <a:pt x="771097" y="415418"/>
                  </a:lnTo>
                  <a:lnTo>
                    <a:pt x="788843" y="424193"/>
                  </a:lnTo>
                  <a:close/>
                </a:path>
                <a:path w="1166494" h="725804">
                  <a:moveTo>
                    <a:pt x="536699" y="650216"/>
                  </a:moveTo>
                  <a:lnTo>
                    <a:pt x="476186" y="650098"/>
                  </a:lnTo>
                  <a:lnTo>
                    <a:pt x="413713" y="648510"/>
                  </a:lnTo>
                  <a:lnTo>
                    <a:pt x="349452" y="645352"/>
                  </a:lnTo>
                  <a:lnTo>
                    <a:pt x="283580" y="640526"/>
                  </a:lnTo>
                  <a:lnTo>
                    <a:pt x="216270" y="633933"/>
                  </a:lnTo>
                  <a:lnTo>
                    <a:pt x="147698" y="625474"/>
                  </a:lnTo>
                  <a:lnTo>
                    <a:pt x="78038" y="615049"/>
                  </a:lnTo>
                  <a:lnTo>
                    <a:pt x="34791" y="604999"/>
                  </a:lnTo>
                  <a:lnTo>
                    <a:pt x="0" y="577942"/>
                  </a:lnTo>
                  <a:lnTo>
                    <a:pt x="3780" y="562376"/>
                  </a:lnTo>
                  <a:lnTo>
                    <a:pt x="42008" y="530776"/>
                  </a:lnTo>
                  <a:lnTo>
                    <a:pt x="105541" y="503358"/>
                  </a:lnTo>
                  <a:lnTo>
                    <a:pt x="175682" y="485890"/>
                  </a:lnTo>
                  <a:lnTo>
                    <a:pt x="207387" y="482690"/>
                  </a:lnTo>
                  <a:lnTo>
                    <a:pt x="233731" y="484140"/>
                  </a:lnTo>
                  <a:lnTo>
                    <a:pt x="252378" y="490962"/>
                  </a:lnTo>
                  <a:lnTo>
                    <a:pt x="248952" y="491085"/>
                  </a:lnTo>
                  <a:lnTo>
                    <a:pt x="238840" y="491952"/>
                  </a:lnTo>
                  <a:lnTo>
                    <a:pt x="199547" y="498881"/>
                  </a:lnTo>
                  <a:lnTo>
                    <a:pt x="123610" y="523635"/>
                  </a:lnTo>
                  <a:lnTo>
                    <a:pt x="100001" y="543066"/>
                  </a:lnTo>
                  <a:lnTo>
                    <a:pt x="115023" y="562244"/>
                  </a:lnTo>
                  <a:lnTo>
                    <a:pt x="181835" y="582062"/>
                  </a:lnTo>
                  <a:lnTo>
                    <a:pt x="224495" y="589746"/>
                  </a:lnTo>
                  <a:lnTo>
                    <a:pt x="272233" y="596012"/>
                  </a:lnTo>
                  <a:lnTo>
                    <a:pt x="324232" y="600909"/>
                  </a:lnTo>
                  <a:lnTo>
                    <a:pt x="379674" y="604487"/>
                  </a:lnTo>
                  <a:lnTo>
                    <a:pt x="437740" y="606793"/>
                  </a:lnTo>
                  <a:lnTo>
                    <a:pt x="497613" y="607877"/>
                  </a:lnTo>
                  <a:lnTo>
                    <a:pt x="938223" y="607877"/>
                  </a:lnTo>
                  <a:lnTo>
                    <a:pt x="929220" y="610105"/>
                  </a:lnTo>
                  <a:lnTo>
                    <a:pt x="890689" y="618186"/>
                  </a:lnTo>
                  <a:lnTo>
                    <a:pt x="848799" y="625589"/>
                  </a:lnTo>
                  <a:lnTo>
                    <a:pt x="803724" y="632215"/>
                  </a:lnTo>
                  <a:lnTo>
                    <a:pt x="755640" y="637964"/>
                  </a:lnTo>
                  <a:lnTo>
                    <a:pt x="704720" y="642738"/>
                  </a:lnTo>
                  <a:lnTo>
                    <a:pt x="651140" y="646437"/>
                  </a:lnTo>
                  <a:lnTo>
                    <a:pt x="595075" y="648963"/>
                  </a:lnTo>
                  <a:lnTo>
                    <a:pt x="536699" y="650216"/>
                  </a:lnTo>
                  <a:close/>
                </a:path>
                <a:path w="1166494" h="725804">
                  <a:moveTo>
                    <a:pt x="938223" y="607877"/>
                  </a:moveTo>
                  <a:lnTo>
                    <a:pt x="497613" y="607877"/>
                  </a:lnTo>
                  <a:lnTo>
                    <a:pt x="558476" y="607787"/>
                  </a:lnTo>
                  <a:lnTo>
                    <a:pt x="619509" y="606573"/>
                  </a:lnTo>
                  <a:lnTo>
                    <a:pt x="679895" y="604283"/>
                  </a:lnTo>
                  <a:lnTo>
                    <a:pt x="738817" y="600967"/>
                  </a:lnTo>
                  <a:lnTo>
                    <a:pt x="795456" y="596673"/>
                  </a:lnTo>
                  <a:lnTo>
                    <a:pt x="848994" y="591449"/>
                  </a:lnTo>
                  <a:lnTo>
                    <a:pt x="898614" y="585346"/>
                  </a:lnTo>
                  <a:lnTo>
                    <a:pt x="943497" y="578412"/>
                  </a:lnTo>
                  <a:lnTo>
                    <a:pt x="982826" y="570695"/>
                  </a:lnTo>
                  <a:lnTo>
                    <a:pt x="1063742" y="539679"/>
                  </a:lnTo>
                  <a:lnTo>
                    <a:pt x="1076538" y="518352"/>
                  </a:lnTo>
                  <a:lnTo>
                    <a:pt x="1071503" y="502470"/>
                  </a:lnTo>
                  <a:lnTo>
                    <a:pt x="1065968" y="496236"/>
                  </a:lnTo>
                  <a:lnTo>
                    <a:pt x="1081377" y="504738"/>
                  </a:lnTo>
                  <a:lnTo>
                    <a:pt x="1091330" y="513750"/>
                  </a:lnTo>
                  <a:lnTo>
                    <a:pt x="1096001" y="523172"/>
                  </a:lnTo>
                  <a:lnTo>
                    <a:pt x="1095566" y="532906"/>
                  </a:lnTo>
                  <a:lnTo>
                    <a:pt x="1065370" y="562985"/>
                  </a:lnTo>
                  <a:lnTo>
                    <a:pt x="1022910" y="582779"/>
                  </a:lnTo>
                  <a:lnTo>
                    <a:pt x="964217" y="601444"/>
                  </a:lnTo>
                  <a:lnTo>
                    <a:pt x="938223" y="607877"/>
                  </a:lnTo>
                  <a:close/>
                </a:path>
                <a:path w="1166494" h="725804">
                  <a:moveTo>
                    <a:pt x="931880" y="700851"/>
                  </a:moveTo>
                  <a:lnTo>
                    <a:pt x="545955" y="700851"/>
                  </a:lnTo>
                  <a:lnTo>
                    <a:pt x="601155" y="699993"/>
                  </a:lnTo>
                  <a:lnTo>
                    <a:pt x="656967" y="697946"/>
                  </a:lnTo>
                  <a:lnTo>
                    <a:pt x="712994" y="694651"/>
                  </a:lnTo>
                  <a:lnTo>
                    <a:pt x="768837" y="690052"/>
                  </a:lnTo>
                  <a:lnTo>
                    <a:pt x="824097" y="684091"/>
                  </a:lnTo>
                  <a:lnTo>
                    <a:pt x="878375" y="676709"/>
                  </a:lnTo>
                  <a:lnTo>
                    <a:pt x="931274" y="667849"/>
                  </a:lnTo>
                  <a:lnTo>
                    <a:pt x="1058272" y="636704"/>
                  </a:lnTo>
                  <a:lnTo>
                    <a:pt x="1129058" y="606793"/>
                  </a:lnTo>
                  <a:lnTo>
                    <a:pt x="1166364" y="575443"/>
                  </a:lnTo>
                  <a:lnTo>
                    <a:pt x="1160191" y="598121"/>
                  </a:lnTo>
                  <a:lnTo>
                    <a:pt x="1124176" y="637182"/>
                  </a:lnTo>
                  <a:lnTo>
                    <a:pt x="1061290" y="668323"/>
                  </a:lnTo>
                  <a:lnTo>
                    <a:pt x="1021528" y="681102"/>
                  </a:lnTo>
                  <a:lnTo>
                    <a:pt x="977157" y="692114"/>
                  </a:lnTo>
                  <a:lnTo>
                    <a:pt x="931880" y="700851"/>
                  </a:lnTo>
                  <a:close/>
                </a:path>
                <a:path w="1166494" h="725804">
                  <a:moveTo>
                    <a:pt x="596580" y="725679"/>
                  </a:moveTo>
                  <a:lnTo>
                    <a:pt x="540651" y="725109"/>
                  </a:lnTo>
                  <a:lnTo>
                    <a:pt x="486440" y="723410"/>
                  </a:lnTo>
                  <a:lnTo>
                    <a:pt x="434652" y="720653"/>
                  </a:lnTo>
                  <a:lnTo>
                    <a:pt x="320521" y="709595"/>
                  </a:lnTo>
                  <a:lnTo>
                    <a:pt x="252131" y="695570"/>
                  </a:lnTo>
                  <a:lnTo>
                    <a:pt x="218906" y="683523"/>
                  </a:lnTo>
                  <a:lnTo>
                    <a:pt x="210198" y="678407"/>
                  </a:lnTo>
                  <a:lnTo>
                    <a:pt x="249947" y="684257"/>
                  </a:lnTo>
                  <a:lnTo>
                    <a:pt x="293099" y="689322"/>
                  </a:lnTo>
                  <a:lnTo>
                    <a:pt x="339256" y="693545"/>
                  </a:lnTo>
                  <a:lnTo>
                    <a:pt x="388018" y="696866"/>
                  </a:lnTo>
                  <a:lnTo>
                    <a:pt x="438988" y="699230"/>
                  </a:lnTo>
                  <a:lnTo>
                    <a:pt x="491766" y="700577"/>
                  </a:lnTo>
                  <a:lnTo>
                    <a:pt x="931880" y="700851"/>
                  </a:lnTo>
                  <a:lnTo>
                    <a:pt x="928881" y="701429"/>
                  </a:lnTo>
                  <a:lnTo>
                    <a:pt x="877402" y="709120"/>
                  </a:lnTo>
                  <a:lnTo>
                    <a:pt x="823424" y="715256"/>
                  </a:lnTo>
                  <a:lnTo>
                    <a:pt x="767650" y="719909"/>
                  </a:lnTo>
                  <a:lnTo>
                    <a:pt x="710782" y="723150"/>
                  </a:lnTo>
                  <a:lnTo>
                    <a:pt x="653525" y="725050"/>
                  </a:lnTo>
                  <a:lnTo>
                    <a:pt x="596580" y="725679"/>
                  </a:lnTo>
                  <a:close/>
                </a:path>
                <a:path w="1166494" h="725804">
                  <a:moveTo>
                    <a:pt x="514243" y="323341"/>
                  </a:moveTo>
                  <a:lnTo>
                    <a:pt x="470849" y="322344"/>
                  </a:lnTo>
                  <a:lnTo>
                    <a:pt x="430185" y="319729"/>
                  </a:lnTo>
                  <a:lnTo>
                    <a:pt x="358690" y="310142"/>
                  </a:lnTo>
                  <a:lnTo>
                    <a:pt x="303044" y="295581"/>
                  </a:lnTo>
                  <a:lnTo>
                    <a:pt x="266534" y="277044"/>
                  </a:lnTo>
                  <a:lnTo>
                    <a:pt x="252447" y="255533"/>
                  </a:lnTo>
                  <a:lnTo>
                    <a:pt x="254839" y="243973"/>
                  </a:lnTo>
                  <a:lnTo>
                    <a:pt x="264069" y="232045"/>
                  </a:lnTo>
                  <a:lnTo>
                    <a:pt x="280548" y="219874"/>
                  </a:lnTo>
                  <a:lnTo>
                    <a:pt x="304688" y="207583"/>
                  </a:lnTo>
                  <a:lnTo>
                    <a:pt x="336908" y="195293"/>
                  </a:lnTo>
                  <a:lnTo>
                    <a:pt x="328199" y="203295"/>
                  </a:lnTo>
                  <a:lnTo>
                    <a:pt x="316766" y="221694"/>
                  </a:lnTo>
                  <a:lnTo>
                    <a:pt x="373888" y="256022"/>
                  </a:lnTo>
                  <a:lnTo>
                    <a:pt x="423252" y="260421"/>
                  </a:lnTo>
                  <a:lnTo>
                    <a:pt x="471129" y="263489"/>
                  </a:lnTo>
                  <a:lnTo>
                    <a:pt x="518759" y="264886"/>
                  </a:lnTo>
                  <a:lnTo>
                    <a:pt x="838154" y="264886"/>
                  </a:lnTo>
                  <a:lnTo>
                    <a:pt x="859919" y="274500"/>
                  </a:lnTo>
                  <a:lnTo>
                    <a:pt x="808921" y="288333"/>
                  </a:lnTo>
                  <a:lnTo>
                    <a:pt x="757777" y="299672"/>
                  </a:lnTo>
                  <a:lnTo>
                    <a:pt x="706897" y="308643"/>
                  </a:lnTo>
                  <a:lnTo>
                    <a:pt x="656693" y="315370"/>
                  </a:lnTo>
                  <a:lnTo>
                    <a:pt x="607576" y="319979"/>
                  </a:lnTo>
                  <a:lnTo>
                    <a:pt x="559955" y="322594"/>
                  </a:lnTo>
                  <a:lnTo>
                    <a:pt x="514243" y="323341"/>
                  </a:lnTo>
                  <a:close/>
                </a:path>
                <a:path w="1166494" h="725804">
                  <a:moveTo>
                    <a:pt x="838154" y="264886"/>
                  </a:moveTo>
                  <a:lnTo>
                    <a:pt x="518759" y="264886"/>
                  </a:lnTo>
                  <a:lnTo>
                    <a:pt x="567378" y="264272"/>
                  </a:lnTo>
                  <a:lnTo>
                    <a:pt x="618227" y="261306"/>
                  </a:lnTo>
                  <a:lnTo>
                    <a:pt x="672541" y="255649"/>
                  </a:lnTo>
                  <a:lnTo>
                    <a:pt x="731561" y="246960"/>
                  </a:lnTo>
                  <a:lnTo>
                    <a:pt x="796524" y="234899"/>
                  </a:lnTo>
                  <a:lnTo>
                    <a:pt x="800858" y="239230"/>
                  </a:lnTo>
                  <a:lnTo>
                    <a:pt x="813364" y="249748"/>
                  </a:lnTo>
                  <a:lnTo>
                    <a:pt x="833299" y="262742"/>
                  </a:lnTo>
                  <a:lnTo>
                    <a:pt x="838154" y="264886"/>
                  </a:lnTo>
                  <a:close/>
                </a:path>
                <a:path w="1166494" h="725804">
                  <a:moveTo>
                    <a:pt x="949746" y="31574"/>
                  </a:moveTo>
                  <a:lnTo>
                    <a:pt x="1006961" y="2422"/>
                  </a:lnTo>
                  <a:lnTo>
                    <a:pt x="1036512" y="0"/>
                  </a:lnTo>
                  <a:lnTo>
                    <a:pt x="1064292" y="2677"/>
                  </a:lnTo>
                  <a:lnTo>
                    <a:pt x="1089781" y="9951"/>
                  </a:lnTo>
                  <a:lnTo>
                    <a:pt x="1109371" y="19768"/>
                  </a:lnTo>
                  <a:lnTo>
                    <a:pt x="1008464" y="19768"/>
                  </a:lnTo>
                  <a:lnTo>
                    <a:pt x="984085" y="21015"/>
                  </a:lnTo>
                  <a:lnTo>
                    <a:pt x="968689" y="24893"/>
                  </a:lnTo>
                  <a:lnTo>
                    <a:pt x="958000" y="28275"/>
                  </a:lnTo>
                  <a:lnTo>
                    <a:pt x="951768" y="30667"/>
                  </a:lnTo>
                  <a:lnTo>
                    <a:pt x="949746" y="31574"/>
                  </a:lnTo>
                  <a:close/>
                </a:path>
                <a:path w="1166494" h="725804">
                  <a:moveTo>
                    <a:pt x="451894" y="153644"/>
                  </a:moveTo>
                  <a:lnTo>
                    <a:pt x="402122" y="153304"/>
                  </a:lnTo>
                  <a:lnTo>
                    <a:pt x="354475" y="151841"/>
                  </a:lnTo>
                  <a:lnTo>
                    <a:pt x="309597" y="149297"/>
                  </a:lnTo>
                  <a:lnTo>
                    <a:pt x="268131" y="145715"/>
                  </a:lnTo>
                  <a:lnTo>
                    <a:pt x="198010" y="135607"/>
                  </a:lnTo>
                  <a:lnTo>
                    <a:pt x="149259" y="121859"/>
                  </a:lnTo>
                  <a:lnTo>
                    <a:pt x="127027" y="104813"/>
                  </a:lnTo>
                  <a:lnTo>
                    <a:pt x="127463" y="95161"/>
                  </a:lnTo>
                  <a:lnTo>
                    <a:pt x="251815" y="36889"/>
                  </a:lnTo>
                  <a:lnTo>
                    <a:pt x="331636" y="20017"/>
                  </a:lnTo>
                  <a:lnTo>
                    <a:pt x="385702" y="15520"/>
                  </a:lnTo>
                  <a:lnTo>
                    <a:pt x="405606" y="15736"/>
                  </a:lnTo>
                  <a:lnTo>
                    <a:pt x="363507" y="26833"/>
                  </a:lnTo>
                  <a:lnTo>
                    <a:pt x="284758" y="53028"/>
                  </a:lnTo>
                  <a:lnTo>
                    <a:pt x="240679" y="83678"/>
                  </a:lnTo>
                  <a:lnTo>
                    <a:pt x="302589" y="108142"/>
                  </a:lnTo>
                  <a:lnTo>
                    <a:pt x="375024" y="113669"/>
                  </a:lnTo>
                  <a:lnTo>
                    <a:pt x="419460" y="114732"/>
                  </a:lnTo>
                  <a:lnTo>
                    <a:pt x="832380" y="114742"/>
                  </a:lnTo>
                  <a:lnTo>
                    <a:pt x="805764" y="120961"/>
                  </a:lnTo>
                  <a:lnTo>
                    <a:pt x="759130" y="129686"/>
                  </a:lnTo>
                  <a:lnTo>
                    <a:pt x="710117" y="136987"/>
                  </a:lnTo>
                  <a:lnTo>
                    <a:pt x="659369" y="142908"/>
                  </a:lnTo>
                  <a:lnTo>
                    <a:pt x="607530" y="147491"/>
                  </a:lnTo>
                  <a:lnTo>
                    <a:pt x="555242" y="150780"/>
                  </a:lnTo>
                  <a:lnTo>
                    <a:pt x="503149" y="152816"/>
                  </a:lnTo>
                  <a:lnTo>
                    <a:pt x="451894" y="153644"/>
                  </a:lnTo>
                  <a:close/>
                </a:path>
                <a:path w="1166494" h="725804">
                  <a:moveTo>
                    <a:pt x="941442" y="303511"/>
                  </a:moveTo>
                  <a:lnTo>
                    <a:pt x="920689" y="303511"/>
                  </a:lnTo>
                  <a:lnTo>
                    <a:pt x="985900" y="265432"/>
                  </a:lnTo>
                  <a:lnTo>
                    <a:pt x="1034713" y="228133"/>
                  </a:lnTo>
                  <a:lnTo>
                    <a:pt x="1068777" y="192171"/>
                  </a:lnTo>
                  <a:lnTo>
                    <a:pt x="1089743" y="158108"/>
                  </a:lnTo>
                  <a:lnTo>
                    <a:pt x="1099264" y="126501"/>
                  </a:lnTo>
                  <a:lnTo>
                    <a:pt x="1098989" y="97911"/>
                  </a:lnTo>
                  <a:lnTo>
                    <a:pt x="1075656" y="52014"/>
                  </a:lnTo>
                  <a:lnTo>
                    <a:pt x="1032952" y="24891"/>
                  </a:lnTo>
                  <a:lnTo>
                    <a:pt x="1008464" y="19768"/>
                  </a:lnTo>
                  <a:lnTo>
                    <a:pt x="1109371" y="19768"/>
                  </a:lnTo>
                  <a:lnTo>
                    <a:pt x="1147311" y="54295"/>
                  </a:lnTo>
                  <a:lnTo>
                    <a:pt x="1164591" y="97198"/>
                  </a:lnTo>
                  <a:lnTo>
                    <a:pt x="1165528" y="121859"/>
                  </a:lnTo>
                  <a:lnTo>
                    <a:pt x="1160456" y="147111"/>
                  </a:lnTo>
                  <a:lnTo>
                    <a:pt x="1130445" y="198865"/>
                  </a:lnTo>
                  <a:lnTo>
                    <a:pt x="1070507" y="248794"/>
                  </a:lnTo>
                  <a:lnTo>
                    <a:pt x="1028019" y="271811"/>
                  </a:lnTo>
                  <a:lnTo>
                    <a:pt x="976492" y="292857"/>
                  </a:lnTo>
                  <a:lnTo>
                    <a:pt x="941442" y="303511"/>
                  </a:lnTo>
                  <a:close/>
                </a:path>
                <a:path w="1166494" h="725804">
                  <a:moveTo>
                    <a:pt x="832380" y="114742"/>
                  </a:moveTo>
                  <a:lnTo>
                    <a:pt x="468012" y="114742"/>
                  </a:lnTo>
                  <a:lnTo>
                    <a:pt x="519660" y="113762"/>
                  </a:lnTo>
                  <a:lnTo>
                    <a:pt x="573382" y="111854"/>
                  </a:lnTo>
                  <a:lnTo>
                    <a:pt x="628157" y="109078"/>
                  </a:lnTo>
                  <a:lnTo>
                    <a:pt x="682963" y="105497"/>
                  </a:lnTo>
                  <a:lnTo>
                    <a:pt x="770255" y="96091"/>
                  </a:lnTo>
                  <a:lnTo>
                    <a:pt x="846405" y="85694"/>
                  </a:lnTo>
                  <a:lnTo>
                    <a:pt x="900268" y="77276"/>
                  </a:lnTo>
                  <a:lnTo>
                    <a:pt x="920699" y="73810"/>
                  </a:lnTo>
                  <a:lnTo>
                    <a:pt x="913642" y="76986"/>
                  </a:lnTo>
                  <a:lnTo>
                    <a:pt x="895936" y="85359"/>
                  </a:lnTo>
                  <a:lnTo>
                    <a:pt x="872780" y="97198"/>
                  </a:lnTo>
                  <a:lnTo>
                    <a:pt x="849375" y="110771"/>
                  </a:lnTo>
                  <a:lnTo>
                    <a:pt x="832380" y="114742"/>
                  </a:lnTo>
                  <a:close/>
                </a:path>
                <a:path w="1166494" h="725804">
                  <a:moveTo>
                    <a:pt x="915407" y="311425"/>
                  </a:moveTo>
                  <a:lnTo>
                    <a:pt x="918053" y="308780"/>
                  </a:lnTo>
                  <a:lnTo>
                    <a:pt x="920689" y="303506"/>
                  </a:lnTo>
                  <a:lnTo>
                    <a:pt x="941442" y="303511"/>
                  </a:lnTo>
                  <a:lnTo>
                    <a:pt x="915407" y="311425"/>
                  </a:lnTo>
                  <a:close/>
                </a:path>
              </a:pathLst>
            </a:custGeom>
            <a:solidFill>
              <a:srgbClr val="4E78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881822" y="3909804"/>
              <a:ext cx="1170305" cy="2305050"/>
            </a:xfrm>
            <a:custGeom>
              <a:avLst/>
              <a:gdLst/>
              <a:ahLst/>
              <a:cxnLst/>
              <a:rect l="l" t="t" r="r" b="b"/>
              <a:pathLst>
                <a:path w="1170305" h="2305050">
                  <a:moveTo>
                    <a:pt x="773970" y="39"/>
                  </a:moveTo>
                  <a:close/>
                </a:path>
                <a:path w="1170305" h="2305050">
                  <a:moveTo>
                    <a:pt x="618094" y="868605"/>
                  </a:moveTo>
                  <a:lnTo>
                    <a:pt x="574333" y="828678"/>
                  </a:lnTo>
                  <a:lnTo>
                    <a:pt x="533947" y="789654"/>
                  </a:lnTo>
                  <a:lnTo>
                    <a:pt x="497777" y="751486"/>
                  </a:lnTo>
                  <a:lnTo>
                    <a:pt x="466663" y="714125"/>
                  </a:lnTo>
                  <a:lnTo>
                    <a:pt x="441445" y="677525"/>
                  </a:lnTo>
                  <a:lnTo>
                    <a:pt x="422962" y="641638"/>
                  </a:lnTo>
                  <a:lnTo>
                    <a:pt x="409565" y="571812"/>
                  </a:lnTo>
                  <a:lnTo>
                    <a:pt x="416329" y="537778"/>
                  </a:lnTo>
                  <a:lnTo>
                    <a:pt x="457225" y="472578"/>
                  </a:lnTo>
                  <a:lnTo>
                    <a:pt x="485346" y="442668"/>
                  </a:lnTo>
                  <a:lnTo>
                    <a:pt x="516566" y="414064"/>
                  </a:lnTo>
                  <a:lnTo>
                    <a:pt x="549899" y="386292"/>
                  </a:lnTo>
                  <a:lnTo>
                    <a:pt x="618959" y="331343"/>
                  </a:lnTo>
                  <a:lnTo>
                    <a:pt x="652713" y="303219"/>
                  </a:lnTo>
                  <a:lnTo>
                    <a:pt x="684636" y="274028"/>
                  </a:lnTo>
                  <a:lnTo>
                    <a:pt x="713741" y="243297"/>
                  </a:lnTo>
                  <a:lnTo>
                    <a:pt x="739042" y="210551"/>
                  </a:lnTo>
                  <a:lnTo>
                    <a:pt x="759552" y="175316"/>
                  </a:lnTo>
                  <a:lnTo>
                    <a:pt x="774285" y="137118"/>
                  </a:lnTo>
                  <a:lnTo>
                    <a:pt x="782255" y="95482"/>
                  </a:lnTo>
                  <a:lnTo>
                    <a:pt x="782477" y="49934"/>
                  </a:lnTo>
                  <a:lnTo>
                    <a:pt x="773970" y="39"/>
                  </a:lnTo>
                  <a:lnTo>
                    <a:pt x="794538" y="29907"/>
                  </a:lnTo>
                  <a:lnTo>
                    <a:pt x="815876" y="114515"/>
                  </a:lnTo>
                  <a:lnTo>
                    <a:pt x="777285" y="246151"/>
                  </a:lnTo>
                  <a:lnTo>
                    <a:pt x="618094" y="417141"/>
                  </a:lnTo>
                  <a:lnTo>
                    <a:pt x="569928" y="459408"/>
                  </a:lnTo>
                  <a:lnTo>
                    <a:pt x="534369" y="499233"/>
                  </a:lnTo>
                  <a:lnTo>
                    <a:pt x="510120" y="536841"/>
                  </a:lnTo>
                  <a:lnTo>
                    <a:pt x="495880" y="572458"/>
                  </a:lnTo>
                  <a:lnTo>
                    <a:pt x="490349" y="606307"/>
                  </a:lnTo>
                  <a:lnTo>
                    <a:pt x="492229" y="638616"/>
                  </a:lnTo>
                  <a:lnTo>
                    <a:pt x="513022" y="699508"/>
                  </a:lnTo>
                  <a:lnTo>
                    <a:pt x="547861" y="756937"/>
                  </a:lnTo>
                  <a:lnTo>
                    <a:pt x="567299" y="784915"/>
                  </a:lnTo>
                  <a:lnTo>
                    <a:pt x="586350" y="812702"/>
                  </a:lnTo>
                  <a:lnTo>
                    <a:pt x="603715" y="840523"/>
                  </a:lnTo>
                  <a:lnTo>
                    <a:pt x="618094" y="868605"/>
                  </a:lnTo>
                  <a:close/>
                </a:path>
                <a:path w="1170305" h="2305050">
                  <a:moveTo>
                    <a:pt x="668336" y="924069"/>
                  </a:moveTo>
                  <a:lnTo>
                    <a:pt x="682410" y="910332"/>
                  </a:lnTo>
                  <a:lnTo>
                    <a:pt x="707628" y="873575"/>
                  </a:lnTo>
                  <a:lnTo>
                    <a:pt x="718483" y="820482"/>
                  </a:lnTo>
                  <a:lnTo>
                    <a:pt x="689469" y="757736"/>
                  </a:lnTo>
                  <a:lnTo>
                    <a:pt x="624417" y="564279"/>
                  </a:lnTo>
                  <a:lnTo>
                    <a:pt x="733708" y="429424"/>
                  </a:lnTo>
                  <a:lnTo>
                    <a:pt x="891535" y="350508"/>
                  </a:lnTo>
                  <a:lnTo>
                    <a:pt x="972098" y="324807"/>
                  </a:lnTo>
                  <a:lnTo>
                    <a:pt x="894501" y="371500"/>
                  </a:lnTo>
                  <a:lnTo>
                    <a:pt x="832505" y="413061"/>
                  </a:lnTo>
                  <a:lnTo>
                    <a:pt x="784762" y="450187"/>
                  </a:lnTo>
                  <a:lnTo>
                    <a:pt x="749923" y="483574"/>
                  </a:lnTo>
                  <a:lnTo>
                    <a:pt x="726641" y="513919"/>
                  </a:lnTo>
                  <a:lnTo>
                    <a:pt x="709353" y="568268"/>
                  </a:lnTo>
                  <a:lnTo>
                    <a:pt x="712651" y="593665"/>
                  </a:lnTo>
                  <a:lnTo>
                    <a:pt x="722112" y="618806"/>
                  </a:lnTo>
                  <a:lnTo>
                    <a:pt x="736388" y="644387"/>
                  </a:lnTo>
                  <a:lnTo>
                    <a:pt x="754131" y="671106"/>
                  </a:lnTo>
                  <a:lnTo>
                    <a:pt x="773993" y="699657"/>
                  </a:lnTo>
                  <a:lnTo>
                    <a:pt x="795373" y="787071"/>
                  </a:lnTo>
                  <a:lnTo>
                    <a:pt x="754844" y="858396"/>
                  </a:lnTo>
                  <a:lnTo>
                    <a:pt x="697474" y="906455"/>
                  </a:lnTo>
                  <a:lnTo>
                    <a:pt x="668336" y="924069"/>
                  </a:lnTo>
                  <a:close/>
                </a:path>
                <a:path w="1170305" h="2305050">
                  <a:moveTo>
                    <a:pt x="689459" y="757792"/>
                  </a:moveTo>
                  <a:close/>
                </a:path>
                <a:path w="1170305" h="2305050">
                  <a:moveTo>
                    <a:pt x="240382" y="1882348"/>
                  </a:moveTo>
                  <a:lnTo>
                    <a:pt x="227172" y="1834823"/>
                  </a:lnTo>
                  <a:lnTo>
                    <a:pt x="290895" y="1814405"/>
                  </a:lnTo>
                  <a:lnTo>
                    <a:pt x="364527" y="1805832"/>
                  </a:lnTo>
                  <a:lnTo>
                    <a:pt x="423754" y="1813876"/>
                  </a:lnTo>
                  <a:lnTo>
                    <a:pt x="463913" y="1836523"/>
                  </a:lnTo>
                  <a:lnTo>
                    <a:pt x="480010" y="1861225"/>
                  </a:lnTo>
                  <a:lnTo>
                    <a:pt x="346040" y="1861225"/>
                  </a:lnTo>
                  <a:lnTo>
                    <a:pt x="316894" y="1863041"/>
                  </a:lnTo>
                  <a:lnTo>
                    <a:pt x="289230" y="1867827"/>
                  </a:lnTo>
                  <a:lnTo>
                    <a:pt x="263556" y="1874593"/>
                  </a:lnTo>
                  <a:lnTo>
                    <a:pt x="240382" y="1882348"/>
                  </a:lnTo>
                  <a:close/>
                </a:path>
                <a:path w="1170305" h="2305050">
                  <a:moveTo>
                    <a:pt x="319629" y="2183322"/>
                  </a:moveTo>
                  <a:lnTo>
                    <a:pt x="272204" y="2176557"/>
                  </a:lnTo>
                  <a:lnTo>
                    <a:pt x="237410" y="2156921"/>
                  </a:lnTo>
                  <a:lnTo>
                    <a:pt x="215989" y="2125404"/>
                  </a:lnTo>
                  <a:lnTo>
                    <a:pt x="208684" y="2082997"/>
                  </a:lnTo>
                  <a:lnTo>
                    <a:pt x="215742" y="2040692"/>
                  </a:lnTo>
                  <a:lnTo>
                    <a:pt x="237255" y="2006244"/>
                  </a:lnTo>
                  <a:lnTo>
                    <a:pt x="273729" y="1980539"/>
                  </a:lnTo>
                  <a:lnTo>
                    <a:pt x="325671" y="1964465"/>
                  </a:lnTo>
                  <a:lnTo>
                    <a:pt x="393589" y="1958910"/>
                  </a:lnTo>
                  <a:lnTo>
                    <a:pt x="420000" y="1958910"/>
                  </a:lnTo>
                  <a:lnTo>
                    <a:pt x="420000" y="1924589"/>
                  </a:lnTo>
                  <a:lnTo>
                    <a:pt x="415501" y="1896868"/>
                  </a:lnTo>
                  <a:lnTo>
                    <a:pt x="401841" y="1877067"/>
                  </a:lnTo>
                  <a:lnTo>
                    <a:pt x="378770" y="1865186"/>
                  </a:lnTo>
                  <a:lnTo>
                    <a:pt x="346040" y="1861225"/>
                  </a:lnTo>
                  <a:lnTo>
                    <a:pt x="480010" y="1861225"/>
                  </a:lnTo>
                  <a:lnTo>
                    <a:pt x="486737" y="1871547"/>
                  </a:lnTo>
                  <a:lnTo>
                    <a:pt x="493959" y="1916720"/>
                  </a:lnTo>
                  <a:lnTo>
                    <a:pt x="493959" y="2006486"/>
                  </a:lnTo>
                  <a:lnTo>
                    <a:pt x="388297" y="2006486"/>
                  </a:lnTo>
                  <a:lnTo>
                    <a:pt x="336129" y="2011189"/>
                  </a:lnTo>
                  <a:lnTo>
                    <a:pt x="303771" y="2024307"/>
                  </a:lnTo>
                  <a:lnTo>
                    <a:pt x="287262" y="2044356"/>
                  </a:lnTo>
                  <a:lnTo>
                    <a:pt x="282639" y="2069850"/>
                  </a:lnTo>
                  <a:lnTo>
                    <a:pt x="286477" y="2094518"/>
                  </a:lnTo>
                  <a:lnTo>
                    <a:pt x="297495" y="2112752"/>
                  </a:lnTo>
                  <a:lnTo>
                    <a:pt x="314953" y="2124056"/>
                  </a:lnTo>
                  <a:lnTo>
                    <a:pt x="338106" y="2127934"/>
                  </a:lnTo>
                  <a:lnTo>
                    <a:pt x="493959" y="2127934"/>
                  </a:lnTo>
                  <a:lnTo>
                    <a:pt x="493959" y="2135797"/>
                  </a:lnTo>
                  <a:lnTo>
                    <a:pt x="430574" y="2135797"/>
                  </a:lnTo>
                  <a:lnTo>
                    <a:pt x="406181" y="2154361"/>
                  </a:lnTo>
                  <a:lnTo>
                    <a:pt x="380053" y="2169460"/>
                  </a:lnTo>
                  <a:lnTo>
                    <a:pt x="351450" y="2179609"/>
                  </a:lnTo>
                  <a:lnTo>
                    <a:pt x="319629" y="2183322"/>
                  </a:lnTo>
                  <a:close/>
                </a:path>
                <a:path w="1170305" h="2305050">
                  <a:moveTo>
                    <a:pt x="493959" y="2127934"/>
                  </a:moveTo>
                  <a:lnTo>
                    <a:pt x="338106" y="2127934"/>
                  </a:lnTo>
                  <a:lnTo>
                    <a:pt x="358334" y="2125500"/>
                  </a:lnTo>
                  <a:lnTo>
                    <a:pt x="379054" y="2118364"/>
                  </a:lnTo>
                  <a:lnTo>
                    <a:pt x="399773" y="2106773"/>
                  </a:lnTo>
                  <a:lnTo>
                    <a:pt x="419994" y="2090973"/>
                  </a:lnTo>
                  <a:lnTo>
                    <a:pt x="420000" y="2006486"/>
                  </a:lnTo>
                  <a:lnTo>
                    <a:pt x="493959" y="2006486"/>
                  </a:lnTo>
                  <a:lnTo>
                    <a:pt x="493959" y="2127934"/>
                  </a:lnTo>
                  <a:close/>
                </a:path>
                <a:path w="1170305" h="2305050">
                  <a:moveTo>
                    <a:pt x="493959" y="2175398"/>
                  </a:moveTo>
                  <a:lnTo>
                    <a:pt x="435856" y="2175398"/>
                  </a:lnTo>
                  <a:lnTo>
                    <a:pt x="430574" y="2135797"/>
                  </a:lnTo>
                  <a:lnTo>
                    <a:pt x="493959" y="2135797"/>
                  </a:lnTo>
                  <a:lnTo>
                    <a:pt x="493959" y="2175398"/>
                  </a:lnTo>
                  <a:close/>
                </a:path>
                <a:path w="1170305" h="2305050">
                  <a:moveTo>
                    <a:pt x="742280" y="2175454"/>
                  </a:moveTo>
                  <a:lnTo>
                    <a:pt x="649813" y="2175454"/>
                  </a:lnTo>
                  <a:lnTo>
                    <a:pt x="538878" y="1813751"/>
                  </a:lnTo>
                  <a:lnTo>
                    <a:pt x="618125" y="1813751"/>
                  </a:lnTo>
                  <a:lnTo>
                    <a:pt x="686803" y="2035523"/>
                  </a:lnTo>
                  <a:lnTo>
                    <a:pt x="702649" y="2101526"/>
                  </a:lnTo>
                  <a:lnTo>
                    <a:pt x="773374" y="2101526"/>
                  </a:lnTo>
                  <a:lnTo>
                    <a:pt x="763948" y="2125906"/>
                  </a:lnTo>
                  <a:lnTo>
                    <a:pt x="742280" y="2175454"/>
                  </a:lnTo>
                  <a:close/>
                </a:path>
                <a:path w="1170305" h="2305050">
                  <a:moveTo>
                    <a:pt x="773374" y="2101526"/>
                  </a:moveTo>
                  <a:lnTo>
                    <a:pt x="702649" y="2101526"/>
                  </a:lnTo>
                  <a:lnTo>
                    <a:pt x="719122" y="2053808"/>
                  </a:lnTo>
                  <a:lnTo>
                    <a:pt x="734055" y="2005797"/>
                  </a:lnTo>
                  <a:lnTo>
                    <a:pt x="747226" y="1957639"/>
                  </a:lnTo>
                  <a:lnTo>
                    <a:pt x="758417" y="1909481"/>
                  </a:lnTo>
                  <a:lnTo>
                    <a:pt x="767406" y="1861469"/>
                  </a:lnTo>
                  <a:lnTo>
                    <a:pt x="773973" y="1813751"/>
                  </a:lnTo>
                  <a:lnTo>
                    <a:pt x="853215" y="1813751"/>
                  </a:lnTo>
                  <a:lnTo>
                    <a:pt x="843188" y="1865240"/>
                  </a:lnTo>
                  <a:lnTo>
                    <a:pt x="831220" y="1917559"/>
                  </a:lnTo>
                  <a:lnTo>
                    <a:pt x="817312" y="1970246"/>
                  </a:lnTo>
                  <a:lnTo>
                    <a:pt x="801464" y="2022841"/>
                  </a:lnTo>
                  <a:lnTo>
                    <a:pt x="783676" y="2074882"/>
                  </a:lnTo>
                  <a:lnTo>
                    <a:pt x="773374" y="2101526"/>
                  </a:lnTo>
                  <a:close/>
                </a:path>
                <a:path w="1170305" h="2305050">
                  <a:moveTo>
                    <a:pt x="913954" y="1882348"/>
                  </a:moveTo>
                  <a:lnTo>
                    <a:pt x="903385" y="1834823"/>
                  </a:lnTo>
                  <a:lnTo>
                    <a:pt x="967113" y="1814405"/>
                  </a:lnTo>
                  <a:lnTo>
                    <a:pt x="1040746" y="1805832"/>
                  </a:lnTo>
                  <a:lnTo>
                    <a:pt x="1099973" y="1813876"/>
                  </a:lnTo>
                  <a:lnTo>
                    <a:pt x="1140131" y="1836523"/>
                  </a:lnTo>
                  <a:lnTo>
                    <a:pt x="1156229" y="1861225"/>
                  </a:lnTo>
                  <a:lnTo>
                    <a:pt x="1022258" y="1861225"/>
                  </a:lnTo>
                  <a:lnTo>
                    <a:pt x="993077" y="1863041"/>
                  </a:lnTo>
                  <a:lnTo>
                    <a:pt x="965135" y="1867827"/>
                  </a:lnTo>
                  <a:lnTo>
                    <a:pt x="938679" y="1874593"/>
                  </a:lnTo>
                  <a:lnTo>
                    <a:pt x="913954" y="1882348"/>
                  </a:lnTo>
                  <a:close/>
                </a:path>
                <a:path w="1170305" h="2305050">
                  <a:moveTo>
                    <a:pt x="993201" y="2183322"/>
                  </a:moveTo>
                  <a:lnTo>
                    <a:pt x="946192" y="2176557"/>
                  </a:lnTo>
                  <a:lnTo>
                    <a:pt x="912307" y="2156921"/>
                  </a:lnTo>
                  <a:lnTo>
                    <a:pt x="891795" y="2125404"/>
                  </a:lnTo>
                  <a:lnTo>
                    <a:pt x="884903" y="2082997"/>
                  </a:lnTo>
                  <a:lnTo>
                    <a:pt x="891961" y="2040692"/>
                  </a:lnTo>
                  <a:lnTo>
                    <a:pt x="913473" y="2006244"/>
                  </a:lnTo>
                  <a:lnTo>
                    <a:pt x="949947" y="1980539"/>
                  </a:lnTo>
                  <a:lnTo>
                    <a:pt x="1001890" y="1964465"/>
                  </a:lnTo>
                  <a:lnTo>
                    <a:pt x="1069807" y="1958910"/>
                  </a:lnTo>
                  <a:lnTo>
                    <a:pt x="1096218" y="1958910"/>
                  </a:lnTo>
                  <a:lnTo>
                    <a:pt x="1096218" y="1924589"/>
                  </a:lnTo>
                  <a:lnTo>
                    <a:pt x="1091720" y="1896868"/>
                  </a:lnTo>
                  <a:lnTo>
                    <a:pt x="1078060" y="1877067"/>
                  </a:lnTo>
                  <a:lnTo>
                    <a:pt x="1054988" y="1865186"/>
                  </a:lnTo>
                  <a:lnTo>
                    <a:pt x="1022258" y="1861225"/>
                  </a:lnTo>
                  <a:lnTo>
                    <a:pt x="1156229" y="1861225"/>
                  </a:lnTo>
                  <a:lnTo>
                    <a:pt x="1162955" y="1871547"/>
                  </a:lnTo>
                  <a:lnTo>
                    <a:pt x="1170178" y="1916720"/>
                  </a:lnTo>
                  <a:lnTo>
                    <a:pt x="1170178" y="2006486"/>
                  </a:lnTo>
                  <a:lnTo>
                    <a:pt x="1064520" y="2006486"/>
                  </a:lnTo>
                  <a:lnTo>
                    <a:pt x="1012353" y="2011189"/>
                  </a:lnTo>
                  <a:lnTo>
                    <a:pt x="979995" y="2024307"/>
                  </a:lnTo>
                  <a:lnTo>
                    <a:pt x="963485" y="2044356"/>
                  </a:lnTo>
                  <a:lnTo>
                    <a:pt x="958863" y="2069850"/>
                  </a:lnTo>
                  <a:lnTo>
                    <a:pt x="962700" y="2094518"/>
                  </a:lnTo>
                  <a:lnTo>
                    <a:pt x="973719" y="2112752"/>
                  </a:lnTo>
                  <a:lnTo>
                    <a:pt x="991176" y="2124056"/>
                  </a:lnTo>
                  <a:lnTo>
                    <a:pt x="1014330" y="2127934"/>
                  </a:lnTo>
                  <a:lnTo>
                    <a:pt x="1170178" y="2127934"/>
                  </a:lnTo>
                  <a:lnTo>
                    <a:pt x="1170178" y="2135797"/>
                  </a:lnTo>
                  <a:lnTo>
                    <a:pt x="1106782" y="2135797"/>
                  </a:lnTo>
                  <a:lnTo>
                    <a:pt x="1082352" y="2154361"/>
                  </a:lnTo>
                  <a:lnTo>
                    <a:pt x="1055938" y="2169460"/>
                  </a:lnTo>
                  <a:lnTo>
                    <a:pt x="1026551" y="2179609"/>
                  </a:lnTo>
                  <a:lnTo>
                    <a:pt x="993201" y="2183322"/>
                  </a:lnTo>
                  <a:close/>
                </a:path>
                <a:path w="1170305" h="2305050">
                  <a:moveTo>
                    <a:pt x="1170178" y="2127934"/>
                  </a:moveTo>
                  <a:lnTo>
                    <a:pt x="1014330" y="2127934"/>
                  </a:lnTo>
                  <a:lnTo>
                    <a:pt x="1034557" y="2125500"/>
                  </a:lnTo>
                  <a:lnTo>
                    <a:pt x="1055278" y="2118364"/>
                  </a:lnTo>
                  <a:lnTo>
                    <a:pt x="1075997" y="2106773"/>
                  </a:lnTo>
                  <a:lnTo>
                    <a:pt x="1096218" y="2090973"/>
                  </a:lnTo>
                  <a:lnTo>
                    <a:pt x="1096223" y="2006486"/>
                  </a:lnTo>
                  <a:lnTo>
                    <a:pt x="1170178" y="2006486"/>
                  </a:lnTo>
                  <a:lnTo>
                    <a:pt x="1170178" y="2127934"/>
                  </a:lnTo>
                  <a:close/>
                </a:path>
                <a:path w="1170305" h="2305050">
                  <a:moveTo>
                    <a:pt x="1170178" y="2175398"/>
                  </a:moveTo>
                  <a:lnTo>
                    <a:pt x="1112064" y="2175398"/>
                  </a:lnTo>
                  <a:lnTo>
                    <a:pt x="1106782" y="2135797"/>
                  </a:lnTo>
                  <a:lnTo>
                    <a:pt x="1170178" y="2135797"/>
                  </a:lnTo>
                  <a:lnTo>
                    <a:pt x="1170178" y="2175398"/>
                  </a:lnTo>
                  <a:close/>
                </a:path>
                <a:path w="1170305" h="2305050">
                  <a:moveTo>
                    <a:pt x="1170178" y="2175454"/>
                  </a:moveTo>
                  <a:close/>
                </a:path>
                <a:path w="1170305" h="2305050">
                  <a:moveTo>
                    <a:pt x="34359" y="2304825"/>
                  </a:moveTo>
                  <a:lnTo>
                    <a:pt x="0" y="2262610"/>
                  </a:lnTo>
                  <a:lnTo>
                    <a:pt x="19561" y="2249411"/>
                  </a:lnTo>
                  <a:lnTo>
                    <a:pt x="37640" y="2234229"/>
                  </a:lnTo>
                  <a:lnTo>
                    <a:pt x="63395" y="2201881"/>
                  </a:lnTo>
                  <a:lnTo>
                    <a:pt x="73962" y="2164918"/>
                  </a:lnTo>
                  <a:lnTo>
                    <a:pt x="76606" y="2096277"/>
                  </a:lnTo>
                  <a:lnTo>
                    <a:pt x="76606" y="1684415"/>
                  </a:lnTo>
                  <a:lnTo>
                    <a:pt x="155853" y="1684415"/>
                  </a:lnTo>
                  <a:lnTo>
                    <a:pt x="155853" y="2091003"/>
                  </a:lnTo>
                  <a:lnTo>
                    <a:pt x="154285" y="2143761"/>
                  </a:lnTo>
                  <a:lnTo>
                    <a:pt x="149256" y="2182414"/>
                  </a:lnTo>
                  <a:lnTo>
                    <a:pt x="140273" y="2211664"/>
                  </a:lnTo>
                  <a:lnTo>
                    <a:pt x="126864" y="2236182"/>
                  </a:lnTo>
                  <a:lnTo>
                    <a:pt x="109021" y="2258419"/>
                  </a:lnTo>
                  <a:lnTo>
                    <a:pt x="87518" y="2277435"/>
                  </a:lnTo>
                  <a:lnTo>
                    <a:pt x="62548" y="2292986"/>
                  </a:lnTo>
                  <a:lnTo>
                    <a:pt x="34359" y="2304825"/>
                  </a:lnTo>
                  <a:close/>
                </a:path>
                <a:path w="1170305" h="2305050">
                  <a:moveTo>
                    <a:pt x="126847" y="2236213"/>
                  </a:moveTo>
                  <a:close/>
                </a:path>
              </a:pathLst>
            </a:custGeom>
            <a:solidFill>
              <a:srgbClr val="F581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295542" y="7263290"/>
              <a:ext cx="1855470" cy="2032000"/>
            </a:xfrm>
            <a:custGeom>
              <a:avLst/>
              <a:gdLst/>
              <a:ahLst/>
              <a:cxnLst/>
              <a:rect l="l" t="t" r="r" b="b"/>
              <a:pathLst>
                <a:path w="1855469" h="2032000">
                  <a:moveTo>
                    <a:pt x="491138" y="1739900"/>
                  </a:moveTo>
                  <a:lnTo>
                    <a:pt x="394731" y="1739900"/>
                  </a:lnTo>
                  <a:lnTo>
                    <a:pt x="347824" y="1727200"/>
                  </a:lnTo>
                  <a:lnTo>
                    <a:pt x="303338" y="1701800"/>
                  </a:lnTo>
                  <a:lnTo>
                    <a:pt x="85386" y="1587500"/>
                  </a:lnTo>
                  <a:lnTo>
                    <a:pt x="50364" y="1562100"/>
                  </a:lnTo>
                  <a:lnTo>
                    <a:pt x="23341" y="1524000"/>
                  </a:lnTo>
                  <a:lnTo>
                    <a:pt x="5994" y="1485900"/>
                  </a:lnTo>
                  <a:lnTo>
                    <a:pt x="0" y="1447800"/>
                  </a:lnTo>
                  <a:lnTo>
                    <a:pt x="0" y="584200"/>
                  </a:lnTo>
                  <a:lnTo>
                    <a:pt x="426" y="571500"/>
                  </a:lnTo>
                  <a:lnTo>
                    <a:pt x="1544" y="558800"/>
                  </a:lnTo>
                  <a:lnTo>
                    <a:pt x="3355" y="546100"/>
                  </a:lnTo>
                  <a:lnTo>
                    <a:pt x="5859" y="546100"/>
                  </a:lnTo>
                  <a:lnTo>
                    <a:pt x="9029" y="533400"/>
                  </a:lnTo>
                  <a:lnTo>
                    <a:pt x="12842" y="520700"/>
                  </a:lnTo>
                  <a:lnTo>
                    <a:pt x="17298" y="508000"/>
                  </a:lnTo>
                  <a:lnTo>
                    <a:pt x="22395" y="508000"/>
                  </a:lnTo>
                  <a:lnTo>
                    <a:pt x="28087" y="495300"/>
                  </a:lnTo>
                  <a:lnTo>
                    <a:pt x="34327" y="482600"/>
                  </a:lnTo>
                  <a:lnTo>
                    <a:pt x="41113" y="482600"/>
                  </a:lnTo>
                  <a:lnTo>
                    <a:pt x="48447" y="469900"/>
                  </a:lnTo>
                  <a:lnTo>
                    <a:pt x="56260" y="457200"/>
                  </a:lnTo>
                  <a:lnTo>
                    <a:pt x="73127" y="457200"/>
                  </a:lnTo>
                  <a:lnTo>
                    <a:pt x="82180" y="444500"/>
                  </a:lnTo>
                  <a:lnTo>
                    <a:pt x="843604" y="12700"/>
                  </a:lnTo>
                  <a:lnTo>
                    <a:pt x="884250" y="0"/>
                  </a:lnTo>
                  <a:lnTo>
                    <a:pt x="970349" y="0"/>
                  </a:lnTo>
                  <a:lnTo>
                    <a:pt x="1010274" y="12700"/>
                  </a:lnTo>
                  <a:lnTo>
                    <a:pt x="1212947" y="127000"/>
                  </a:lnTo>
                  <a:lnTo>
                    <a:pt x="912131" y="127000"/>
                  </a:lnTo>
                  <a:lnTo>
                    <a:pt x="153592" y="558800"/>
                  </a:lnTo>
                  <a:lnTo>
                    <a:pt x="146581" y="558800"/>
                  </a:lnTo>
                  <a:lnTo>
                    <a:pt x="141252" y="571500"/>
                  </a:lnTo>
                  <a:lnTo>
                    <a:pt x="138087" y="584200"/>
                  </a:lnTo>
                  <a:lnTo>
                    <a:pt x="137566" y="584200"/>
                  </a:lnTo>
                  <a:lnTo>
                    <a:pt x="137566" y="1447800"/>
                  </a:lnTo>
                  <a:lnTo>
                    <a:pt x="138034" y="1447800"/>
                  </a:lnTo>
                  <a:lnTo>
                    <a:pt x="140635" y="1460500"/>
                  </a:lnTo>
                  <a:lnTo>
                    <a:pt x="145147" y="1460500"/>
                  </a:lnTo>
                  <a:lnTo>
                    <a:pt x="151348" y="1473200"/>
                  </a:lnTo>
                  <a:lnTo>
                    <a:pt x="354044" y="1587500"/>
                  </a:lnTo>
                  <a:lnTo>
                    <a:pt x="384015" y="1600200"/>
                  </a:lnTo>
                  <a:lnTo>
                    <a:pt x="672334" y="1600200"/>
                  </a:lnTo>
                  <a:lnTo>
                    <a:pt x="669413" y="1612900"/>
                  </a:lnTo>
                  <a:lnTo>
                    <a:pt x="649455" y="1651000"/>
                  </a:lnTo>
                  <a:lnTo>
                    <a:pt x="620847" y="1689100"/>
                  </a:lnTo>
                  <a:lnTo>
                    <a:pt x="583215" y="1714500"/>
                  </a:lnTo>
                  <a:lnTo>
                    <a:pt x="538302" y="1727200"/>
                  </a:lnTo>
                  <a:lnTo>
                    <a:pt x="491138" y="1739900"/>
                  </a:lnTo>
                  <a:close/>
                </a:path>
                <a:path w="1855469" h="2032000">
                  <a:moveTo>
                    <a:pt x="1210066" y="1905000"/>
                  </a:moveTo>
                  <a:lnTo>
                    <a:pt x="937011" y="1905000"/>
                  </a:lnTo>
                  <a:lnTo>
                    <a:pt x="946920" y="1892300"/>
                  </a:lnTo>
                  <a:lnTo>
                    <a:pt x="956234" y="1892300"/>
                  </a:lnTo>
                  <a:lnTo>
                    <a:pt x="1704004" y="1473200"/>
                  </a:lnTo>
                  <a:lnTo>
                    <a:pt x="1710129" y="1460500"/>
                  </a:lnTo>
                  <a:lnTo>
                    <a:pt x="1714549" y="1460500"/>
                  </a:lnTo>
                  <a:lnTo>
                    <a:pt x="1717093" y="1447800"/>
                  </a:lnTo>
                  <a:lnTo>
                    <a:pt x="1717594" y="1447800"/>
                  </a:lnTo>
                  <a:lnTo>
                    <a:pt x="1717594" y="584200"/>
                  </a:lnTo>
                  <a:lnTo>
                    <a:pt x="1716992" y="584200"/>
                  </a:lnTo>
                  <a:lnTo>
                    <a:pt x="1713884" y="571500"/>
                  </a:lnTo>
                  <a:lnTo>
                    <a:pt x="1708624" y="558800"/>
                  </a:lnTo>
                  <a:lnTo>
                    <a:pt x="1701568" y="558800"/>
                  </a:lnTo>
                  <a:lnTo>
                    <a:pt x="941939" y="127000"/>
                  </a:lnTo>
                  <a:lnTo>
                    <a:pt x="1212947" y="127000"/>
                  </a:lnTo>
                  <a:lnTo>
                    <a:pt x="1775928" y="444500"/>
                  </a:lnTo>
                  <a:lnTo>
                    <a:pt x="1808613" y="469900"/>
                  </a:lnTo>
                  <a:lnTo>
                    <a:pt x="1833798" y="508000"/>
                  </a:lnTo>
                  <a:lnTo>
                    <a:pt x="1849920" y="546100"/>
                  </a:lnTo>
                  <a:lnTo>
                    <a:pt x="1855417" y="584200"/>
                  </a:lnTo>
                  <a:lnTo>
                    <a:pt x="1855417" y="1447800"/>
                  </a:lnTo>
                  <a:lnTo>
                    <a:pt x="1849314" y="1485900"/>
                  </a:lnTo>
                  <a:lnTo>
                    <a:pt x="1831786" y="1524000"/>
                  </a:lnTo>
                  <a:lnTo>
                    <a:pt x="1804728" y="1562100"/>
                  </a:lnTo>
                  <a:lnTo>
                    <a:pt x="1770030" y="1587500"/>
                  </a:lnTo>
                  <a:lnTo>
                    <a:pt x="1210066" y="1905000"/>
                  </a:lnTo>
                  <a:close/>
                </a:path>
                <a:path w="1855469" h="2032000">
                  <a:moveTo>
                    <a:pt x="1511095" y="1308100"/>
                  </a:moveTo>
                  <a:lnTo>
                    <a:pt x="1226980" y="1308100"/>
                  </a:lnTo>
                  <a:lnTo>
                    <a:pt x="1275134" y="1295400"/>
                  </a:lnTo>
                  <a:lnTo>
                    <a:pt x="1321149" y="1282700"/>
                  </a:lnTo>
                  <a:lnTo>
                    <a:pt x="1362524" y="1270000"/>
                  </a:lnTo>
                  <a:lnTo>
                    <a:pt x="1379208" y="1244600"/>
                  </a:lnTo>
                  <a:lnTo>
                    <a:pt x="1389119" y="1219200"/>
                  </a:lnTo>
                  <a:lnTo>
                    <a:pt x="1392623" y="1193800"/>
                  </a:lnTo>
                  <a:lnTo>
                    <a:pt x="1390088" y="1168400"/>
                  </a:lnTo>
                  <a:lnTo>
                    <a:pt x="1380351" y="1143000"/>
                  </a:lnTo>
                  <a:lnTo>
                    <a:pt x="1364695" y="1130300"/>
                  </a:lnTo>
                  <a:lnTo>
                    <a:pt x="1345709" y="1130300"/>
                  </a:lnTo>
                  <a:lnTo>
                    <a:pt x="1325985" y="1117600"/>
                  </a:lnTo>
                  <a:lnTo>
                    <a:pt x="1225452" y="1092200"/>
                  </a:lnTo>
                  <a:lnTo>
                    <a:pt x="1174303" y="1092200"/>
                  </a:lnTo>
                  <a:lnTo>
                    <a:pt x="1122936" y="1079500"/>
                  </a:lnTo>
                  <a:lnTo>
                    <a:pt x="1071629" y="1079500"/>
                  </a:lnTo>
                  <a:lnTo>
                    <a:pt x="920849" y="1041400"/>
                  </a:lnTo>
                  <a:lnTo>
                    <a:pt x="881917" y="1028700"/>
                  </a:lnTo>
                  <a:lnTo>
                    <a:pt x="846369" y="1003300"/>
                  </a:lnTo>
                  <a:lnTo>
                    <a:pt x="816938" y="965200"/>
                  </a:lnTo>
                  <a:lnTo>
                    <a:pt x="796360" y="939800"/>
                  </a:lnTo>
                  <a:lnTo>
                    <a:pt x="784334" y="889000"/>
                  </a:lnTo>
                  <a:lnTo>
                    <a:pt x="782504" y="838200"/>
                  </a:lnTo>
                  <a:lnTo>
                    <a:pt x="791131" y="787400"/>
                  </a:lnTo>
                  <a:lnTo>
                    <a:pt x="810471" y="736600"/>
                  </a:lnTo>
                  <a:lnTo>
                    <a:pt x="840784" y="698500"/>
                  </a:lnTo>
                  <a:lnTo>
                    <a:pt x="878379" y="673100"/>
                  </a:lnTo>
                  <a:lnTo>
                    <a:pt x="920929" y="647700"/>
                  </a:lnTo>
                  <a:lnTo>
                    <a:pt x="966924" y="635000"/>
                  </a:lnTo>
                  <a:lnTo>
                    <a:pt x="1063223" y="609600"/>
                  </a:lnTo>
                  <a:lnTo>
                    <a:pt x="1208920" y="609600"/>
                  </a:lnTo>
                  <a:lnTo>
                    <a:pt x="1303835" y="635000"/>
                  </a:lnTo>
                  <a:lnTo>
                    <a:pt x="1349456" y="647700"/>
                  </a:lnTo>
                  <a:lnTo>
                    <a:pt x="1393229" y="660400"/>
                  </a:lnTo>
                  <a:lnTo>
                    <a:pt x="1435320" y="698500"/>
                  </a:lnTo>
                  <a:lnTo>
                    <a:pt x="1468829" y="736600"/>
                  </a:lnTo>
                  <a:lnTo>
                    <a:pt x="1477027" y="749300"/>
                  </a:lnTo>
                  <a:lnTo>
                    <a:pt x="1035186" y="749300"/>
                  </a:lnTo>
                  <a:lnTo>
                    <a:pt x="1000739" y="762000"/>
                  </a:lnTo>
                  <a:lnTo>
                    <a:pt x="968991" y="774700"/>
                  </a:lnTo>
                  <a:lnTo>
                    <a:pt x="949931" y="800100"/>
                  </a:lnTo>
                  <a:lnTo>
                    <a:pt x="938822" y="825500"/>
                  </a:lnTo>
                  <a:lnTo>
                    <a:pt x="935538" y="850900"/>
                  </a:lnTo>
                  <a:lnTo>
                    <a:pt x="939952" y="876300"/>
                  </a:lnTo>
                  <a:lnTo>
                    <a:pt x="950680" y="889000"/>
                  </a:lnTo>
                  <a:lnTo>
                    <a:pt x="966018" y="901700"/>
                  </a:lnTo>
                  <a:lnTo>
                    <a:pt x="983772" y="914400"/>
                  </a:lnTo>
                  <a:lnTo>
                    <a:pt x="1001748" y="914400"/>
                  </a:lnTo>
                  <a:lnTo>
                    <a:pt x="1103039" y="939800"/>
                  </a:lnTo>
                  <a:lnTo>
                    <a:pt x="1154258" y="939800"/>
                  </a:lnTo>
                  <a:lnTo>
                    <a:pt x="1205574" y="952500"/>
                  </a:lnTo>
                  <a:lnTo>
                    <a:pt x="1256772" y="952500"/>
                  </a:lnTo>
                  <a:lnTo>
                    <a:pt x="1407524" y="990600"/>
                  </a:lnTo>
                  <a:lnTo>
                    <a:pt x="1447414" y="1016000"/>
                  </a:lnTo>
                  <a:lnTo>
                    <a:pt x="1483752" y="1041400"/>
                  </a:lnTo>
                  <a:lnTo>
                    <a:pt x="1513419" y="1066800"/>
                  </a:lnTo>
                  <a:lnTo>
                    <a:pt x="1533296" y="1104900"/>
                  </a:lnTo>
                  <a:lnTo>
                    <a:pt x="1543588" y="1155700"/>
                  </a:lnTo>
                  <a:lnTo>
                    <a:pt x="1545111" y="1206500"/>
                  </a:lnTo>
                  <a:lnTo>
                    <a:pt x="1537450" y="1244600"/>
                  </a:lnTo>
                  <a:lnTo>
                    <a:pt x="1520188" y="1295400"/>
                  </a:lnTo>
                  <a:lnTo>
                    <a:pt x="1511095" y="1308100"/>
                  </a:lnTo>
                  <a:close/>
                </a:path>
                <a:path w="1855469" h="2032000">
                  <a:moveTo>
                    <a:pt x="672334" y="1600200"/>
                  </a:moveTo>
                  <a:lnTo>
                    <a:pt x="487521" y="1600200"/>
                  </a:lnTo>
                  <a:lnTo>
                    <a:pt x="493992" y="1587500"/>
                  </a:lnTo>
                  <a:lnTo>
                    <a:pt x="506118" y="1587500"/>
                  </a:lnTo>
                  <a:lnTo>
                    <a:pt x="511706" y="1574800"/>
                  </a:lnTo>
                  <a:lnTo>
                    <a:pt x="521668" y="1574800"/>
                  </a:lnTo>
                  <a:lnTo>
                    <a:pt x="526042" y="1562100"/>
                  </a:lnTo>
                  <a:lnTo>
                    <a:pt x="529964" y="1562100"/>
                  </a:lnTo>
                  <a:lnTo>
                    <a:pt x="533386" y="1549400"/>
                  </a:lnTo>
                  <a:lnTo>
                    <a:pt x="536308" y="1549400"/>
                  </a:lnTo>
                  <a:lnTo>
                    <a:pt x="538730" y="1536700"/>
                  </a:lnTo>
                  <a:lnTo>
                    <a:pt x="540628" y="1536700"/>
                  </a:lnTo>
                  <a:lnTo>
                    <a:pt x="541975" y="1524000"/>
                  </a:lnTo>
                  <a:lnTo>
                    <a:pt x="542773" y="1511300"/>
                  </a:lnTo>
                  <a:lnTo>
                    <a:pt x="543022" y="1511300"/>
                  </a:lnTo>
                  <a:lnTo>
                    <a:pt x="543214" y="660400"/>
                  </a:lnTo>
                  <a:lnTo>
                    <a:pt x="544750" y="647700"/>
                  </a:lnTo>
                  <a:lnTo>
                    <a:pt x="549921" y="635000"/>
                  </a:lnTo>
                  <a:lnTo>
                    <a:pt x="672879" y="635000"/>
                  </a:lnTo>
                  <a:lnTo>
                    <a:pt x="679955" y="647700"/>
                  </a:lnTo>
                  <a:lnTo>
                    <a:pt x="684303" y="647700"/>
                  </a:lnTo>
                  <a:lnTo>
                    <a:pt x="685076" y="660400"/>
                  </a:lnTo>
                  <a:lnTo>
                    <a:pt x="684883" y="1524000"/>
                  </a:lnTo>
                  <a:lnTo>
                    <a:pt x="681098" y="1562100"/>
                  </a:lnTo>
                  <a:lnTo>
                    <a:pt x="672334" y="1600200"/>
                  </a:lnTo>
                  <a:close/>
                </a:path>
                <a:path w="1855469" h="2032000">
                  <a:moveTo>
                    <a:pt x="1497548" y="901700"/>
                  </a:moveTo>
                  <a:lnTo>
                    <a:pt x="1383692" y="901700"/>
                  </a:lnTo>
                  <a:lnTo>
                    <a:pt x="1376738" y="889000"/>
                  </a:lnTo>
                  <a:lnTo>
                    <a:pt x="1372021" y="876300"/>
                  </a:lnTo>
                  <a:lnTo>
                    <a:pt x="1369575" y="876300"/>
                  </a:lnTo>
                  <a:lnTo>
                    <a:pt x="1360140" y="838200"/>
                  </a:lnTo>
                  <a:lnTo>
                    <a:pt x="1345488" y="812800"/>
                  </a:lnTo>
                  <a:lnTo>
                    <a:pt x="1325331" y="787400"/>
                  </a:lnTo>
                  <a:lnTo>
                    <a:pt x="1299381" y="774700"/>
                  </a:lnTo>
                  <a:lnTo>
                    <a:pt x="1253391" y="749300"/>
                  </a:lnTo>
                  <a:lnTo>
                    <a:pt x="1477027" y="749300"/>
                  </a:lnTo>
                  <a:lnTo>
                    <a:pt x="1493422" y="774700"/>
                  </a:lnTo>
                  <a:lnTo>
                    <a:pt x="1508761" y="825500"/>
                  </a:lnTo>
                  <a:lnTo>
                    <a:pt x="1514513" y="876300"/>
                  </a:lnTo>
                  <a:lnTo>
                    <a:pt x="1511198" y="889000"/>
                  </a:lnTo>
                  <a:lnTo>
                    <a:pt x="1505202" y="889000"/>
                  </a:lnTo>
                  <a:lnTo>
                    <a:pt x="1497548" y="901700"/>
                  </a:lnTo>
                  <a:close/>
                </a:path>
                <a:path w="1855469" h="2032000">
                  <a:moveTo>
                    <a:pt x="1270211" y="1435100"/>
                  </a:moveTo>
                  <a:lnTo>
                    <a:pt x="1013812" y="1435100"/>
                  </a:lnTo>
                  <a:lnTo>
                    <a:pt x="965458" y="1422400"/>
                  </a:lnTo>
                  <a:lnTo>
                    <a:pt x="918718" y="1397000"/>
                  </a:lnTo>
                  <a:lnTo>
                    <a:pt x="874795" y="1384300"/>
                  </a:lnTo>
                  <a:lnTo>
                    <a:pt x="834886" y="1346200"/>
                  </a:lnTo>
                  <a:lnTo>
                    <a:pt x="799952" y="1308100"/>
                  </a:lnTo>
                  <a:lnTo>
                    <a:pt x="775414" y="1270000"/>
                  </a:lnTo>
                  <a:lnTo>
                    <a:pt x="761381" y="1219200"/>
                  </a:lnTo>
                  <a:lnTo>
                    <a:pt x="757962" y="1168400"/>
                  </a:lnTo>
                  <a:lnTo>
                    <a:pt x="760343" y="1155700"/>
                  </a:lnTo>
                  <a:lnTo>
                    <a:pt x="765807" y="1143000"/>
                  </a:lnTo>
                  <a:lnTo>
                    <a:pt x="886814" y="1143000"/>
                  </a:lnTo>
                  <a:lnTo>
                    <a:pt x="893990" y="1155700"/>
                  </a:lnTo>
                  <a:lnTo>
                    <a:pt x="898858" y="1155700"/>
                  </a:lnTo>
                  <a:lnTo>
                    <a:pt x="907186" y="1193800"/>
                  </a:lnTo>
                  <a:lnTo>
                    <a:pt x="933555" y="1244600"/>
                  </a:lnTo>
                  <a:lnTo>
                    <a:pt x="996936" y="1282700"/>
                  </a:lnTo>
                  <a:lnTo>
                    <a:pt x="1041079" y="1295400"/>
                  </a:lnTo>
                  <a:lnTo>
                    <a:pt x="1086935" y="1308100"/>
                  </a:lnTo>
                  <a:lnTo>
                    <a:pt x="1511095" y="1308100"/>
                  </a:lnTo>
                  <a:lnTo>
                    <a:pt x="1492911" y="1333500"/>
                  </a:lnTo>
                  <a:lnTo>
                    <a:pt x="1456589" y="1371600"/>
                  </a:lnTo>
                  <a:lnTo>
                    <a:pt x="1414648" y="1397000"/>
                  </a:lnTo>
                  <a:lnTo>
                    <a:pt x="1368969" y="1409700"/>
                  </a:lnTo>
                  <a:lnTo>
                    <a:pt x="1321433" y="1422400"/>
                  </a:lnTo>
                  <a:lnTo>
                    <a:pt x="1270211" y="1435100"/>
                  </a:lnTo>
                  <a:close/>
                </a:path>
                <a:path w="1855469" h="2032000">
                  <a:moveTo>
                    <a:pt x="1166464" y="1447800"/>
                  </a:moveTo>
                  <a:lnTo>
                    <a:pt x="1114420" y="1435100"/>
                  </a:lnTo>
                  <a:lnTo>
                    <a:pt x="1218474" y="1435100"/>
                  </a:lnTo>
                  <a:lnTo>
                    <a:pt x="1166464" y="1447800"/>
                  </a:lnTo>
                  <a:close/>
                </a:path>
                <a:path w="1855469" h="2032000">
                  <a:moveTo>
                    <a:pt x="1008479" y="2019300"/>
                  </a:moveTo>
                  <a:lnTo>
                    <a:pt x="848917" y="2019300"/>
                  </a:lnTo>
                  <a:lnTo>
                    <a:pt x="839309" y="2006600"/>
                  </a:lnTo>
                  <a:lnTo>
                    <a:pt x="610780" y="1879600"/>
                  </a:lnTo>
                  <a:lnTo>
                    <a:pt x="598867" y="1866900"/>
                  </a:lnTo>
                  <a:lnTo>
                    <a:pt x="587021" y="1866900"/>
                  </a:lnTo>
                  <a:lnTo>
                    <a:pt x="576028" y="1854200"/>
                  </a:lnTo>
                  <a:lnTo>
                    <a:pt x="566676" y="1841500"/>
                  </a:lnTo>
                  <a:lnTo>
                    <a:pt x="575234" y="1841500"/>
                  </a:lnTo>
                  <a:lnTo>
                    <a:pt x="585619" y="1828800"/>
                  </a:lnTo>
                  <a:lnTo>
                    <a:pt x="607831" y="1828800"/>
                  </a:lnTo>
                  <a:lnTo>
                    <a:pt x="631217" y="1816100"/>
                  </a:lnTo>
                  <a:lnTo>
                    <a:pt x="653857" y="1803400"/>
                  </a:lnTo>
                  <a:lnTo>
                    <a:pt x="676017" y="1790700"/>
                  </a:lnTo>
                  <a:lnTo>
                    <a:pt x="697961" y="1790700"/>
                  </a:lnTo>
                  <a:lnTo>
                    <a:pt x="703745" y="1778000"/>
                  </a:lnTo>
                  <a:lnTo>
                    <a:pt x="715818" y="1778000"/>
                  </a:lnTo>
                  <a:lnTo>
                    <a:pt x="721423" y="1790700"/>
                  </a:lnTo>
                  <a:lnTo>
                    <a:pt x="916298" y="1905000"/>
                  </a:lnTo>
                  <a:lnTo>
                    <a:pt x="1210066" y="1905000"/>
                  </a:lnTo>
                  <a:lnTo>
                    <a:pt x="1008479" y="2019300"/>
                  </a:lnTo>
                  <a:close/>
                </a:path>
                <a:path w="1855469" h="2032000">
                  <a:moveTo>
                    <a:pt x="977965" y="2032000"/>
                  </a:moveTo>
                  <a:lnTo>
                    <a:pt x="869053" y="2032000"/>
                  </a:lnTo>
                  <a:lnTo>
                    <a:pt x="858832" y="2019300"/>
                  </a:lnTo>
                  <a:lnTo>
                    <a:pt x="988405" y="2019300"/>
                  </a:lnTo>
                  <a:lnTo>
                    <a:pt x="977965" y="2032000"/>
                  </a:lnTo>
                  <a:close/>
                </a:path>
              </a:pathLst>
            </a:custGeom>
            <a:solidFill>
              <a:srgbClr val="8BC7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3012" y="7117427"/>
              <a:ext cx="1675764" cy="166659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88328" y="5069985"/>
              <a:ext cx="1342390" cy="1523365"/>
            </a:xfrm>
            <a:custGeom>
              <a:avLst/>
              <a:gdLst/>
              <a:ahLst/>
              <a:cxnLst/>
              <a:rect l="l" t="t" r="r" b="b"/>
              <a:pathLst>
                <a:path w="1342389" h="1523365">
                  <a:moveTo>
                    <a:pt x="670097" y="1522907"/>
                  </a:moveTo>
                  <a:lnTo>
                    <a:pt x="122110" y="1370679"/>
                  </a:lnTo>
                  <a:lnTo>
                    <a:pt x="0" y="0"/>
                  </a:lnTo>
                  <a:lnTo>
                    <a:pt x="1341851" y="0"/>
                  </a:lnTo>
                  <a:lnTo>
                    <a:pt x="1219608" y="1370469"/>
                  </a:lnTo>
                  <a:lnTo>
                    <a:pt x="670097" y="1522907"/>
                  </a:lnTo>
                  <a:close/>
                </a:path>
              </a:pathLst>
            </a:custGeom>
            <a:solidFill>
              <a:srgbClr val="E34D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59267" y="5182056"/>
              <a:ext cx="548640" cy="1294765"/>
            </a:xfrm>
            <a:custGeom>
              <a:avLst/>
              <a:gdLst/>
              <a:ahLst/>
              <a:cxnLst/>
              <a:rect l="l" t="t" r="r" b="b"/>
              <a:pathLst>
                <a:path w="548639" h="1294764">
                  <a:moveTo>
                    <a:pt x="0" y="1294302"/>
                  </a:moveTo>
                  <a:lnTo>
                    <a:pt x="0" y="0"/>
                  </a:lnTo>
                  <a:lnTo>
                    <a:pt x="548512" y="15"/>
                  </a:lnTo>
                  <a:lnTo>
                    <a:pt x="444048" y="1171146"/>
                  </a:lnTo>
                  <a:lnTo>
                    <a:pt x="0" y="1294318"/>
                  </a:lnTo>
                  <a:close/>
                </a:path>
              </a:pathLst>
            </a:custGeom>
            <a:solidFill>
              <a:srgbClr val="F165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38029" y="5350154"/>
              <a:ext cx="421640" cy="952500"/>
            </a:xfrm>
            <a:custGeom>
              <a:avLst/>
              <a:gdLst/>
              <a:ahLst/>
              <a:cxnLst/>
              <a:rect l="l" t="t" r="r" b="b"/>
              <a:pathLst>
                <a:path w="421639" h="952500">
                  <a:moveTo>
                    <a:pt x="421233" y="776871"/>
                  </a:moveTo>
                  <a:lnTo>
                    <a:pt x="420497" y="777087"/>
                  </a:lnTo>
                  <a:lnTo>
                    <a:pt x="233413" y="726503"/>
                  </a:lnTo>
                  <a:lnTo>
                    <a:pt x="221449" y="592429"/>
                  </a:lnTo>
                  <a:lnTo>
                    <a:pt x="52806" y="592429"/>
                  </a:lnTo>
                  <a:lnTo>
                    <a:pt x="76339" y="856411"/>
                  </a:lnTo>
                  <a:lnTo>
                    <a:pt x="420446" y="951992"/>
                  </a:lnTo>
                  <a:lnTo>
                    <a:pt x="421233" y="951788"/>
                  </a:lnTo>
                  <a:lnTo>
                    <a:pt x="421233" y="776871"/>
                  </a:lnTo>
                  <a:close/>
                </a:path>
                <a:path w="421639" h="952500">
                  <a:moveTo>
                    <a:pt x="421233" y="0"/>
                  </a:moveTo>
                  <a:lnTo>
                    <a:pt x="0" y="0"/>
                  </a:lnTo>
                  <a:lnTo>
                    <a:pt x="45300" y="508368"/>
                  </a:lnTo>
                  <a:lnTo>
                    <a:pt x="421233" y="508368"/>
                  </a:lnTo>
                  <a:lnTo>
                    <a:pt x="421233" y="340296"/>
                  </a:lnTo>
                  <a:lnTo>
                    <a:pt x="198932" y="340296"/>
                  </a:lnTo>
                  <a:lnTo>
                    <a:pt x="183578" y="168122"/>
                  </a:lnTo>
                  <a:lnTo>
                    <a:pt x="421233" y="168122"/>
                  </a:lnTo>
                  <a:lnTo>
                    <a:pt x="421233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213176" y="4697500"/>
              <a:ext cx="1094740" cy="255904"/>
            </a:xfrm>
            <a:custGeom>
              <a:avLst/>
              <a:gdLst/>
              <a:ahLst/>
              <a:cxnLst/>
              <a:rect l="l" t="t" r="r" b="b"/>
              <a:pathLst>
                <a:path w="1094739" h="255904">
                  <a:moveTo>
                    <a:pt x="248831" y="0"/>
                  </a:moveTo>
                  <a:lnTo>
                    <a:pt x="163461" y="0"/>
                  </a:lnTo>
                  <a:lnTo>
                    <a:pt x="163461" y="83845"/>
                  </a:lnTo>
                  <a:lnTo>
                    <a:pt x="85369" y="83845"/>
                  </a:lnTo>
                  <a:lnTo>
                    <a:pt x="85369" y="0"/>
                  </a:lnTo>
                  <a:lnTo>
                    <a:pt x="0" y="0"/>
                  </a:lnTo>
                  <a:lnTo>
                    <a:pt x="0" y="83845"/>
                  </a:lnTo>
                  <a:lnTo>
                    <a:pt x="0" y="170243"/>
                  </a:lnTo>
                  <a:lnTo>
                    <a:pt x="0" y="255358"/>
                  </a:lnTo>
                  <a:lnTo>
                    <a:pt x="85369" y="255358"/>
                  </a:lnTo>
                  <a:lnTo>
                    <a:pt x="85369" y="170243"/>
                  </a:lnTo>
                  <a:lnTo>
                    <a:pt x="163461" y="170243"/>
                  </a:lnTo>
                  <a:lnTo>
                    <a:pt x="163461" y="255358"/>
                  </a:lnTo>
                  <a:lnTo>
                    <a:pt x="248831" y="255358"/>
                  </a:lnTo>
                  <a:lnTo>
                    <a:pt x="248831" y="170243"/>
                  </a:lnTo>
                  <a:lnTo>
                    <a:pt x="248831" y="83845"/>
                  </a:lnTo>
                  <a:lnTo>
                    <a:pt x="248831" y="0"/>
                  </a:lnTo>
                  <a:close/>
                </a:path>
                <a:path w="1094739" h="255904">
                  <a:moveTo>
                    <a:pt x="521677" y="0"/>
                  </a:moveTo>
                  <a:lnTo>
                    <a:pt x="285940" y="0"/>
                  </a:lnTo>
                  <a:lnTo>
                    <a:pt x="285940" y="85115"/>
                  </a:lnTo>
                  <a:lnTo>
                    <a:pt x="361099" y="85115"/>
                  </a:lnTo>
                  <a:lnTo>
                    <a:pt x="361099" y="255358"/>
                  </a:lnTo>
                  <a:lnTo>
                    <a:pt x="446455" y="255358"/>
                  </a:lnTo>
                  <a:lnTo>
                    <a:pt x="446455" y="85115"/>
                  </a:lnTo>
                  <a:lnTo>
                    <a:pt x="521677" y="85115"/>
                  </a:lnTo>
                  <a:lnTo>
                    <a:pt x="521677" y="0"/>
                  </a:lnTo>
                  <a:close/>
                </a:path>
                <a:path w="1094739" h="255904">
                  <a:moveTo>
                    <a:pt x="846594" y="0"/>
                  </a:moveTo>
                  <a:lnTo>
                    <a:pt x="757542" y="0"/>
                  </a:lnTo>
                  <a:lnTo>
                    <a:pt x="702830" y="89801"/>
                  </a:lnTo>
                  <a:lnTo>
                    <a:pt x="648081" y="0"/>
                  </a:lnTo>
                  <a:lnTo>
                    <a:pt x="559079" y="0"/>
                  </a:lnTo>
                  <a:lnTo>
                    <a:pt x="559079" y="255600"/>
                  </a:lnTo>
                  <a:lnTo>
                    <a:pt x="642607" y="255600"/>
                  </a:lnTo>
                  <a:lnTo>
                    <a:pt x="642607" y="128905"/>
                  </a:lnTo>
                  <a:lnTo>
                    <a:pt x="701357" y="219786"/>
                  </a:lnTo>
                  <a:lnTo>
                    <a:pt x="702830" y="219786"/>
                  </a:lnTo>
                  <a:lnTo>
                    <a:pt x="761580" y="128905"/>
                  </a:lnTo>
                  <a:lnTo>
                    <a:pt x="761580" y="255600"/>
                  </a:lnTo>
                  <a:lnTo>
                    <a:pt x="846594" y="255600"/>
                  </a:lnTo>
                  <a:lnTo>
                    <a:pt x="846594" y="0"/>
                  </a:lnTo>
                  <a:close/>
                </a:path>
                <a:path w="1094739" h="255904">
                  <a:moveTo>
                    <a:pt x="1094549" y="171513"/>
                  </a:moveTo>
                  <a:lnTo>
                    <a:pt x="974458" y="171513"/>
                  </a:lnTo>
                  <a:lnTo>
                    <a:pt x="974458" y="0"/>
                  </a:lnTo>
                  <a:lnTo>
                    <a:pt x="889088" y="0"/>
                  </a:lnTo>
                  <a:lnTo>
                    <a:pt x="889088" y="171513"/>
                  </a:lnTo>
                  <a:lnTo>
                    <a:pt x="889088" y="255358"/>
                  </a:lnTo>
                  <a:lnTo>
                    <a:pt x="1094549" y="255358"/>
                  </a:lnTo>
                  <a:lnTo>
                    <a:pt x="1094549" y="1715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58679" y="5350154"/>
              <a:ext cx="421005" cy="952500"/>
            </a:xfrm>
            <a:custGeom>
              <a:avLst/>
              <a:gdLst/>
              <a:ahLst/>
              <a:cxnLst/>
              <a:rect l="l" t="t" r="r" b="b"/>
              <a:pathLst>
                <a:path w="421004" h="952500">
                  <a:moveTo>
                    <a:pt x="390499" y="340296"/>
                  </a:moveTo>
                  <a:lnTo>
                    <a:pt x="0" y="340296"/>
                  </a:lnTo>
                  <a:lnTo>
                    <a:pt x="0" y="508368"/>
                  </a:lnTo>
                  <a:lnTo>
                    <a:pt x="206883" y="508368"/>
                  </a:lnTo>
                  <a:lnTo>
                    <a:pt x="187363" y="726389"/>
                  </a:lnTo>
                  <a:lnTo>
                    <a:pt x="0" y="777024"/>
                  </a:lnTo>
                  <a:lnTo>
                    <a:pt x="0" y="951890"/>
                  </a:lnTo>
                  <a:lnTo>
                    <a:pt x="344373" y="856411"/>
                  </a:lnTo>
                  <a:lnTo>
                    <a:pt x="386397" y="385406"/>
                  </a:lnTo>
                  <a:lnTo>
                    <a:pt x="390499" y="340296"/>
                  </a:lnTo>
                  <a:close/>
                </a:path>
                <a:path w="421004" h="952500">
                  <a:moveTo>
                    <a:pt x="420801" y="0"/>
                  </a:moveTo>
                  <a:lnTo>
                    <a:pt x="0" y="0"/>
                  </a:lnTo>
                  <a:lnTo>
                    <a:pt x="0" y="167703"/>
                  </a:lnTo>
                  <a:lnTo>
                    <a:pt x="0" y="168122"/>
                  </a:lnTo>
                  <a:lnTo>
                    <a:pt x="405765" y="168122"/>
                  </a:lnTo>
                  <a:lnTo>
                    <a:pt x="4208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17110" y="4502381"/>
              <a:ext cx="1503680" cy="1706880"/>
            </a:xfrm>
            <a:custGeom>
              <a:avLst/>
              <a:gdLst/>
              <a:ahLst/>
              <a:cxnLst/>
              <a:rect l="l" t="t" r="r" b="b"/>
              <a:pathLst>
                <a:path w="1503679" h="1706879">
                  <a:moveTo>
                    <a:pt x="750858" y="1706597"/>
                  </a:moveTo>
                  <a:lnTo>
                    <a:pt x="136827" y="1536011"/>
                  </a:lnTo>
                  <a:lnTo>
                    <a:pt x="0" y="23"/>
                  </a:lnTo>
                  <a:lnTo>
                    <a:pt x="1503543" y="0"/>
                  </a:lnTo>
                  <a:lnTo>
                    <a:pt x="1366627" y="1535751"/>
                  </a:lnTo>
                  <a:lnTo>
                    <a:pt x="750887" y="1706574"/>
                  </a:lnTo>
                  <a:close/>
                </a:path>
              </a:pathLst>
            </a:custGeom>
            <a:solidFill>
              <a:srgbClr val="254D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68912" y="4627967"/>
              <a:ext cx="614680" cy="1450975"/>
            </a:xfrm>
            <a:custGeom>
              <a:avLst/>
              <a:gdLst/>
              <a:ahLst/>
              <a:cxnLst/>
              <a:rect l="l" t="t" r="r" b="b"/>
              <a:pathLst>
                <a:path w="614679" h="1450975">
                  <a:moveTo>
                    <a:pt x="0" y="1450399"/>
                  </a:moveTo>
                  <a:lnTo>
                    <a:pt x="0" y="0"/>
                  </a:lnTo>
                  <a:lnTo>
                    <a:pt x="614619" y="17"/>
                  </a:lnTo>
                  <a:lnTo>
                    <a:pt x="497566" y="1312372"/>
                  </a:lnTo>
                  <a:lnTo>
                    <a:pt x="0" y="1450399"/>
                  </a:lnTo>
                  <a:close/>
                </a:path>
              </a:pathLst>
            </a:custGeom>
            <a:solidFill>
              <a:srgbClr val="2965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396903" y="4816334"/>
              <a:ext cx="472440" cy="1067435"/>
            </a:xfrm>
            <a:custGeom>
              <a:avLst/>
              <a:gdLst/>
              <a:ahLst/>
              <a:cxnLst/>
              <a:rect l="l" t="t" r="r" b="b"/>
              <a:pathLst>
                <a:path w="472439" h="1067435">
                  <a:moveTo>
                    <a:pt x="472008" y="870572"/>
                  </a:moveTo>
                  <a:lnTo>
                    <a:pt x="471182" y="870800"/>
                  </a:lnTo>
                  <a:lnTo>
                    <a:pt x="261543" y="814120"/>
                  </a:lnTo>
                  <a:lnTo>
                    <a:pt x="248145" y="663879"/>
                  </a:lnTo>
                  <a:lnTo>
                    <a:pt x="59182" y="663879"/>
                  </a:lnTo>
                  <a:lnTo>
                    <a:pt x="85547" y="959700"/>
                  </a:lnTo>
                  <a:lnTo>
                    <a:pt x="471119" y="1066812"/>
                  </a:lnTo>
                  <a:lnTo>
                    <a:pt x="472008" y="1066571"/>
                  </a:lnTo>
                  <a:lnTo>
                    <a:pt x="472008" y="870800"/>
                  </a:lnTo>
                  <a:lnTo>
                    <a:pt x="472008" y="870572"/>
                  </a:lnTo>
                  <a:close/>
                </a:path>
                <a:path w="472439" h="1067435">
                  <a:moveTo>
                    <a:pt x="472008" y="381342"/>
                  </a:moveTo>
                  <a:lnTo>
                    <a:pt x="33896" y="381342"/>
                  </a:lnTo>
                  <a:lnTo>
                    <a:pt x="50774" y="569683"/>
                  </a:lnTo>
                  <a:lnTo>
                    <a:pt x="472008" y="569683"/>
                  </a:lnTo>
                  <a:lnTo>
                    <a:pt x="472008" y="381342"/>
                  </a:lnTo>
                  <a:close/>
                </a:path>
                <a:path w="472439" h="1067435">
                  <a:moveTo>
                    <a:pt x="472008" y="0"/>
                  </a:moveTo>
                  <a:lnTo>
                    <a:pt x="0" y="0"/>
                  </a:lnTo>
                  <a:lnTo>
                    <a:pt x="17106" y="188391"/>
                  </a:lnTo>
                  <a:lnTo>
                    <a:pt x="472008" y="188391"/>
                  </a:lnTo>
                  <a:lnTo>
                    <a:pt x="47200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470969" y="4084967"/>
              <a:ext cx="775335" cy="291465"/>
            </a:xfrm>
            <a:custGeom>
              <a:avLst/>
              <a:gdLst/>
              <a:ahLst/>
              <a:cxnLst/>
              <a:rect l="l" t="t" r="r" b="b"/>
              <a:pathLst>
                <a:path w="775335" h="291464">
                  <a:moveTo>
                    <a:pt x="227990" y="0"/>
                  </a:moveTo>
                  <a:lnTo>
                    <a:pt x="0" y="0"/>
                  </a:lnTo>
                  <a:lnTo>
                    <a:pt x="0" y="95288"/>
                  </a:lnTo>
                  <a:lnTo>
                    <a:pt x="0" y="190576"/>
                  </a:lnTo>
                  <a:lnTo>
                    <a:pt x="0" y="285864"/>
                  </a:lnTo>
                  <a:lnTo>
                    <a:pt x="227990" y="285864"/>
                  </a:lnTo>
                  <a:lnTo>
                    <a:pt x="227990" y="190576"/>
                  </a:lnTo>
                  <a:lnTo>
                    <a:pt x="95338" y="190576"/>
                  </a:lnTo>
                  <a:lnTo>
                    <a:pt x="95338" y="95288"/>
                  </a:lnTo>
                  <a:lnTo>
                    <a:pt x="227990" y="95288"/>
                  </a:lnTo>
                  <a:lnTo>
                    <a:pt x="227990" y="0"/>
                  </a:lnTo>
                  <a:close/>
                </a:path>
                <a:path w="775335" h="291464">
                  <a:moveTo>
                    <a:pt x="501548" y="0"/>
                  </a:moveTo>
                  <a:lnTo>
                    <a:pt x="273570" y="0"/>
                  </a:lnTo>
                  <a:lnTo>
                    <a:pt x="273570" y="82588"/>
                  </a:lnTo>
                  <a:lnTo>
                    <a:pt x="273570" y="99098"/>
                  </a:lnTo>
                  <a:lnTo>
                    <a:pt x="273570" y="186766"/>
                  </a:lnTo>
                  <a:lnTo>
                    <a:pt x="406247" y="186766"/>
                  </a:lnTo>
                  <a:lnTo>
                    <a:pt x="406247" y="203276"/>
                  </a:lnTo>
                  <a:lnTo>
                    <a:pt x="273570" y="203276"/>
                  </a:lnTo>
                  <a:lnTo>
                    <a:pt x="273570" y="290944"/>
                  </a:lnTo>
                  <a:lnTo>
                    <a:pt x="501548" y="290944"/>
                  </a:lnTo>
                  <a:lnTo>
                    <a:pt x="501548" y="203276"/>
                  </a:lnTo>
                  <a:lnTo>
                    <a:pt x="501548" y="186766"/>
                  </a:lnTo>
                  <a:lnTo>
                    <a:pt x="501548" y="99098"/>
                  </a:lnTo>
                  <a:lnTo>
                    <a:pt x="368935" y="99098"/>
                  </a:lnTo>
                  <a:lnTo>
                    <a:pt x="368935" y="82588"/>
                  </a:lnTo>
                  <a:lnTo>
                    <a:pt x="501548" y="82588"/>
                  </a:lnTo>
                  <a:lnTo>
                    <a:pt x="501548" y="0"/>
                  </a:lnTo>
                  <a:close/>
                </a:path>
                <a:path w="775335" h="291464">
                  <a:moveTo>
                    <a:pt x="775144" y="0"/>
                  </a:moveTo>
                  <a:lnTo>
                    <a:pt x="547166" y="0"/>
                  </a:lnTo>
                  <a:lnTo>
                    <a:pt x="547166" y="82588"/>
                  </a:lnTo>
                  <a:lnTo>
                    <a:pt x="547166" y="99098"/>
                  </a:lnTo>
                  <a:lnTo>
                    <a:pt x="547166" y="186766"/>
                  </a:lnTo>
                  <a:lnTo>
                    <a:pt x="679780" y="186766"/>
                  </a:lnTo>
                  <a:lnTo>
                    <a:pt x="679780" y="203276"/>
                  </a:lnTo>
                  <a:lnTo>
                    <a:pt x="547166" y="203276"/>
                  </a:lnTo>
                  <a:lnTo>
                    <a:pt x="547166" y="290944"/>
                  </a:lnTo>
                  <a:lnTo>
                    <a:pt x="775144" y="290944"/>
                  </a:lnTo>
                  <a:lnTo>
                    <a:pt x="775144" y="203276"/>
                  </a:lnTo>
                  <a:lnTo>
                    <a:pt x="775144" y="186766"/>
                  </a:lnTo>
                  <a:lnTo>
                    <a:pt x="775144" y="99098"/>
                  </a:lnTo>
                  <a:lnTo>
                    <a:pt x="642480" y="99098"/>
                  </a:lnTo>
                  <a:lnTo>
                    <a:pt x="642480" y="82588"/>
                  </a:lnTo>
                  <a:lnTo>
                    <a:pt x="775144" y="82588"/>
                  </a:lnTo>
                  <a:lnTo>
                    <a:pt x="7751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68263" y="4816326"/>
              <a:ext cx="471805" cy="1066800"/>
            </a:xfrm>
            <a:custGeom>
              <a:avLst/>
              <a:gdLst/>
              <a:ahLst/>
              <a:cxnLst/>
              <a:rect l="l" t="t" r="r" b="b"/>
              <a:pathLst>
                <a:path w="471804" h="1066800">
                  <a:moveTo>
                    <a:pt x="0" y="1066697"/>
                  </a:moveTo>
                  <a:lnTo>
                    <a:pt x="0" y="870746"/>
                  </a:lnTo>
                  <a:lnTo>
                    <a:pt x="209942" y="814002"/>
                  </a:lnTo>
                  <a:lnTo>
                    <a:pt x="231808" y="569683"/>
                  </a:lnTo>
                  <a:lnTo>
                    <a:pt x="0" y="569683"/>
                  </a:lnTo>
                  <a:lnTo>
                    <a:pt x="0" y="381342"/>
                  </a:lnTo>
                  <a:lnTo>
                    <a:pt x="248134" y="381342"/>
                  </a:lnTo>
                  <a:lnTo>
                    <a:pt x="265227" y="188400"/>
                  </a:lnTo>
                  <a:lnTo>
                    <a:pt x="0" y="188400"/>
                  </a:lnTo>
                  <a:lnTo>
                    <a:pt x="0" y="0"/>
                  </a:lnTo>
                  <a:lnTo>
                    <a:pt x="471515" y="0"/>
                  </a:lnTo>
                  <a:lnTo>
                    <a:pt x="437565" y="381342"/>
                  </a:lnTo>
                  <a:lnTo>
                    <a:pt x="432968" y="431893"/>
                  </a:lnTo>
                  <a:lnTo>
                    <a:pt x="385876" y="959697"/>
                  </a:lnTo>
                  <a:lnTo>
                    <a:pt x="0" y="10666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75842" y="6394781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1447800" y="1447800"/>
                  </a:moveTo>
                  <a:lnTo>
                    <a:pt x="0" y="1447800"/>
                  </a:lnTo>
                  <a:lnTo>
                    <a:pt x="0" y="0"/>
                  </a:lnTo>
                  <a:lnTo>
                    <a:pt x="1447800" y="0"/>
                  </a:lnTo>
                  <a:lnTo>
                    <a:pt x="1447800" y="1447800"/>
                  </a:lnTo>
                  <a:close/>
                </a:path>
              </a:pathLst>
            </a:custGeom>
            <a:solidFill>
              <a:srgbClr val="F6DE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56518" y="7051674"/>
              <a:ext cx="954405" cy="677545"/>
            </a:xfrm>
            <a:custGeom>
              <a:avLst/>
              <a:gdLst/>
              <a:ahLst/>
              <a:cxnLst/>
              <a:rect l="l" t="t" r="r" b="b"/>
              <a:pathLst>
                <a:path w="954404" h="677545">
                  <a:moveTo>
                    <a:pt x="407187" y="7797"/>
                  </a:moveTo>
                  <a:lnTo>
                    <a:pt x="271170" y="7797"/>
                  </a:lnTo>
                  <a:lnTo>
                    <a:pt x="271170" y="470420"/>
                  </a:lnTo>
                  <a:lnTo>
                    <a:pt x="266065" y="512457"/>
                  </a:lnTo>
                  <a:lnTo>
                    <a:pt x="251472" y="538670"/>
                  </a:lnTo>
                  <a:lnTo>
                    <a:pt x="228511" y="552132"/>
                  </a:lnTo>
                  <a:lnTo>
                    <a:pt x="198272" y="555929"/>
                  </a:lnTo>
                  <a:lnTo>
                    <a:pt x="167919" y="550329"/>
                  </a:lnTo>
                  <a:lnTo>
                    <a:pt x="145046" y="535152"/>
                  </a:lnTo>
                  <a:lnTo>
                    <a:pt x="126923" y="512889"/>
                  </a:lnTo>
                  <a:lnTo>
                    <a:pt x="110794" y="485965"/>
                  </a:lnTo>
                  <a:lnTo>
                    <a:pt x="0" y="552983"/>
                  </a:lnTo>
                  <a:lnTo>
                    <a:pt x="23088" y="592048"/>
                  </a:lnTo>
                  <a:lnTo>
                    <a:pt x="54343" y="626173"/>
                  </a:lnTo>
                  <a:lnTo>
                    <a:pt x="94462" y="653211"/>
                  </a:lnTo>
                  <a:lnTo>
                    <a:pt x="144145" y="671004"/>
                  </a:lnTo>
                  <a:lnTo>
                    <a:pt x="204089" y="677405"/>
                  </a:lnTo>
                  <a:lnTo>
                    <a:pt x="253288" y="673442"/>
                  </a:lnTo>
                  <a:lnTo>
                    <a:pt x="297065" y="661390"/>
                  </a:lnTo>
                  <a:lnTo>
                    <a:pt x="334619" y="641057"/>
                  </a:lnTo>
                  <a:lnTo>
                    <a:pt x="365201" y="612190"/>
                  </a:lnTo>
                  <a:lnTo>
                    <a:pt x="387997" y="574598"/>
                  </a:lnTo>
                  <a:lnTo>
                    <a:pt x="402259" y="528053"/>
                  </a:lnTo>
                  <a:lnTo>
                    <a:pt x="407187" y="472338"/>
                  </a:lnTo>
                  <a:lnTo>
                    <a:pt x="407187" y="7797"/>
                  </a:lnTo>
                  <a:close/>
                </a:path>
                <a:path w="954404" h="677545">
                  <a:moveTo>
                    <a:pt x="954405" y="487895"/>
                  </a:moveTo>
                  <a:lnTo>
                    <a:pt x="949045" y="436003"/>
                  </a:lnTo>
                  <a:lnTo>
                    <a:pt x="933234" y="392925"/>
                  </a:lnTo>
                  <a:lnTo>
                    <a:pt x="907376" y="356920"/>
                  </a:lnTo>
                  <a:lnTo>
                    <a:pt x="871880" y="326263"/>
                  </a:lnTo>
                  <a:lnTo>
                    <a:pt x="827151" y="299224"/>
                  </a:lnTo>
                  <a:lnTo>
                    <a:pt x="773595" y="274053"/>
                  </a:lnTo>
                  <a:lnTo>
                    <a:pt x="739609" y="259524"/>
                  </a:lnTo>
                  <a:lnTo>
                    <a:pt x="701954" y="241693"/>
                  </a:lnTo>
                  <a:lnTo>
                    <a:pt x="675944" y="224040"/>
                  </a:lnTo>
                  <a:lnTo>
                    <a:pt x="660882" y="203479"/>
                  </a:lnTo>
                  <a:lnTo>
                    <a:pt x="656018" y="176898"/>
                  </a:lnTo>
                  <a:lnTo>
                    <a:pt x="660590" y="153860"/>
                  </a:lnTo>
                  <a:lnTo>
                    <a:pt x="673646" y="135356"/>
                  </a:lnTo>
                  <a:lnTo>
                    <a:pt x="694169" y="123063"/>
                  </a:lnTo>
                  <a:lnTo>
                    <a:pt x="721169" y="118592"/>
                  </a:lnTo>
                  <a:lnTo>
                    <a:pt x="747953" y="121818"/>
                  </a:lnTo>
                  <a:lnTo>
                    <a:pt x="770724" y="132067"/>
                  </a:lnTo>
                  <a:lnTo>
                    <a:pt x="790575" y="150152"/>
                  </a:lnTo>
                  <a:lnTo>
                    <a:pt x="808609" y="176898"/>
                  </a:lnTo>
                  <a:lnTo>
                    <a:pt x="914539" y="108864"/>
                  </a:lnTo>
                  <a:lnTo>
                    <a:pt x="885571" y="67310"/>
                  </a:lnTo>
                  <a:lnTo>
                    <a:pt x="852068" y="36537"/>
                  </a:lnTo>
                  <a:lnTo>
                    <a:pt x="813727" y="15646"/>
                  </a:lnTo>
                  <a:lnTo>
                    <a:pt x="770204" y="3759"/>
                  </a:lnTo>
                  <a:lnTo>
                    <a:pt x="721169" y="0"/>
                  </a:lnTo>
                  <a:lnTo>
                    <a:pt x="671868" y="4597"/>
                  </a:lnTo>
                  <a:lnTo>
                    <a:pt x="628523" y="17792"/>
                  </a:lnTo>
                  <a:lnTo>
                    <a:pt x="591731" y="38633"/>
                  </a:lnTo>
                  <a:lnTo>
                    <a:pt x="562076" y="66192"/>
                  </a:lnTo>
                  <a:lnTo>
                    <a:pt x="540169" y="99517"/>
                  </a:lnTo>
                  <a:lnTo>
                    <a:pt x="526592" y="137693"/>
                  </a:lnTo>
                  <a:lnTo>
                    <a:pt x="521931" y="179781"/>
                  </a:lnTo>
                  <a:lnTo>
                    <a:pt x="527202" y="230555"/>
                  </a:lnTo>
                  <a:lnTo>
                    <a:pt x="542442" y="272923"/>
                  </a:lnTo>
                  <a:lnTo>
                    <a:pt x="566750" y="308216"/>
                  </a:lnTo>
                  <a:lnTo>
                    <a:pt x="599236" y="337743"/>
                  </a:lnTo>
                  <a:lnTo>
                    <a:pt x="639025" y="362851"/>
                  </a:lnTo>
                  <a:lnTo>
                    <a:pt x="685203" y="384848"/>
                  </a:lnTo>
                  <a:lnTo>
                    <a:pt x="719188" y="399440"/>
                  </a:lnTo>
                  <a:lnTo>
                    <a:pt x="760933" y="418477"/>
                  </a:lnTo>
                  <a:lnTo>
                    <a:pt x="792099" y="437337"/>
                  </a:lnTo>
                  <a:lnTo>
                    <a:pt x="811593" y="459841"/>
                  </a:lnTo>
                  <a:lnTo>
                    <a:pt x="818337" y="489813"/>
                  </a:lnTo>
                  <a:lnTo>
                    <a:pt x="811834" y="516712"/>
                  </a:lnTo>
                  <a:lnTo>
                    <a:pt x="793305" y="537946"/>
                  </a:lnTo>
                  <a:lnTo>
                    <a:pt x="764197" y="551878"/>
                  </a:lnTo>
                  <a:lnTo>
                    <a:pt x="725982" y="556895"/>
                  </a:lnTo>
                  <a:lnTo>
                    <a:pt x="680859" y="550672"/>
                  </a:lnTo>
                  <a:lnTo>
                    <a:pt x="644740" y="533438"/>
                  </a:lnTo>
                  <a:lnTo>
                    <a:pt x="615734" y="507263"/>
                  </a:lnTo>
                  <a:lnTo>
                    <a:pt x="591883" y="474268"/>
                  </a:lnTo>
                  <a:lnTo>
                    <a:pt x="481101" y="538391"/>
                  </a:lnTo>
                  <a:lnTo>
                    <a:pt x="504520" y="576033"/>
                  </a:lnTo>
                  <a:lnTo>
                    <a:pt x="534987" y="609422"/>
                  </a:lnTo>
                  <a:lnTo>
                    <a:pt x="572579" y="637425"/>
                  </a:lnTo>
                  <a:lnTo>
                    <a:pt x="617372" y="658863"/>
                  </a:lnTo>
                  <a:lnTo>
                    <a:pt x="669467" y="672579"/>
                  </a:lnTo>
                  <a:lnTo>
                    <a:pt x="728916" y="677405"/>
                  </a:lnTo>
                  <a:lnTo>
                    <a:pt x="782116" y="673341"/>
                  </a:lnTo>
                  <a:lnTo>
                    <a:pt x="830160" y="661250"/>
                  </a:lnTo>
                  <a:lnTo>
                    <a:pt x="871943" y="641375"/>
                  </a:lnTo>
                  <a:lnTo>
                    <a:pt x="906360" y="613892"/>
                  </a:lnTo>
                  <a:lnTo>
                    <a:pt x="932319" y="579005"/>
                  </a:lnTo>
                  <a:lnTo>
                    <a:pt x="948702" y="536943"/>
                  </a:lnTo>
                  <a:lnTo>
                    <a:pt x="954405" y="4878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390547" y="8194947"/>
              <a:ext cx="2004695" cy="2092325"/>
            </a:xfrm>
            <a:custGeom>
              <a:avLst/>
              <a:gdLst/>
              <a:ahLst/>
              <a:cxnLst/>
              <a:rect l="l" t="t" r="r" b="b"/>
              <a:pathLst>
                <a:path w="2004695" h="2092325">
                  <a:moveTo>
                    <a:pt x="1047522" y="2092052"/>
                  </a:moveTo>
                  <a:lnTo>
                    <a:pt x="930654" y="2092052"/>
                  </a:lnTo>
                  <a:lnTo>
                    <a:pt x="151170" y="1659629"/>
                  </a:lnTo>
                  <a:lnTo>
                    <a:pt x="0" y="352090"/>
                  </a:lnTo>
                  <a:lnTo>
                    <a:pt x="988947" y="0"/>
                  </a:lnTo>
                  <a:lnTo>
                    <a:pt x="989083" y="0"/>
                  </a:lnTo>
                  <a:lnTo>
                    <a:pt x="2004598" y="345829"/>
                  </a:lnTo>
                  <a:lnTo>
                    <a:pt x="1840221" y="1653423"/>
                  </a:lnTo>
                  <a:lnTo>
                    <a:pt x="1047522" y="2092052"/>
                  </a:lnTo>
                  <a:close/>
                </a:path>
              </a:pathLst>
            </a:custGeom>
            <a:solidFill>
              <a:srgbClr val="E232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79564" y="8194947"/>
              <a:ext cx="1016000" cy="2092325"/>
            </a:xfrm>
            <a:custGeom>
              <a:avLst/>
              <a:gdLst/>
              <a:ahLst/>
              <a:cxnLst/>
              <a:rect l="l" t="t" r="r" b="b"/>
              <a:pathLst>
                <a:path w="1016000" h="2092325">
                  <a:moveTo>
                    <a:pt x="58483" y="2092052"/>
                  </a:moveTo>
                  <a:lnTo>
                    <a:pt x="0" y="2092052"/>
                  </a:lnTo>
                  <a:lnTo>
                    <a:pt x="0" y="0"/>
                  </a:lnTo>
                  <a:lnTo>
                    <a:pt x="1015515" y="345806"/>
                  </a:lnTo>
                  <a:lnTo>
                    <a:pt x="851207" y="1654068"/>
                  </a:lnTo>
                  <a:lnTo>
                    <a:pt x="58483" y="2092052"/>
                  </a:lnTo>
                  <a:close/>
                </a:path>
              </a:pathLst>
            </a:custGeom>
            <a:solidFill>
              <a:srgbClr val="B42E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764852" y="8442969"/>
              <a:ext cx="1262380" cy="1374140"/>
            </a:xfrm>
            <a:custGeom>
              <a:avLst/>
              <a:gdLst/>
              <a:ahLst/>
              <a:cxnLst/>
              <a:rect l="l" t="t" r="r" b="b"/>
              <a:pathLst>
                <a:path w="1262379" h="1374140">
                  <a:moveTo>
                    <a:pt x="616284" y="31"/>
                  </a:moveTo>
                  <a:close/>
                </a:path>
                <a:path w="1262379" h="1374140">
                  <a:moveTo>
                    <a:pt x="616299" y="31"/>
                  </a:moveTo>
                  <a:close/>
                </a:path>
                <a:path w="1262379" h="1374140">
                  <a:moveTo>
                    <a:pt x="0" y="1370122"/>
                  </a:moveTo>
                  <a:lnTo>
                    <a:pt x="616270" y="31"/>
                  </a:lnTo>
                  <a:lnTo>
                    <a:pt x="822673" y="438970"/>
                  </a:lnTo>
                  <a:lnTo>
                    <a:pt x="617856" y="438970"/>
                  </a:lnTo>
                  <a:lnTo>
                    <a:pt x="434612" y="874028"/>
                  </a:lnTo>
                  <a:lnTo>
                    <a:pt x="1027222" y="874028"/>
                  </a:lnTo>
                  <a:lnTo>
                    <a:pt x="1113328" y="1057167"/>
                  </a:lnTo>
                  <a:lnTo>
                    <a:pt x="353941" y="1057167"/>
                  </a:lnTo>
                  <a:lnTo>
                    <a:pt x="230214" y="1366194"/>
                  </a:lnTo>
                  <a:lnTo>
                    <a:pt x="0" y="1370122"/>
                  </a:lnTo>
                  <a:close/>
                </a:path>
                <a:path w="1262379" h="1374140">
                  <a:moveTo>
                    <a:pt x="1027222" y="874028"/>
                  </a:moveTo>
                  <a:lnTo>
                    <a:pt x="826099" y="874028"/>
                  </a:lnTo>
                  <a:lnTo>
                    <a:pt x="617856" y="438970"/>
                  </a:lnTo>
                  <a:lnTo>
                    <a:pt x="822673" y="438970"/>
                  </a:lnTo>
                  <a:lnTo>
                    <a:pt x="1027222" y="874028"/>
                  </a:lnTo>
                  <a:close/>
                </a:path>
                <a:path w="1262379" h="1374140">
                  <a:moveTo>
                    <a:pt x="1262315" y="1374050"/>
                  </a:moveTo>
                  <a:lnTo>
                    <a:pt x="1042281" y="1370122"/>
                  </a:lnTo>
                  <a:lnTo>
                    <a:pt x="906754" y="1057167"/>
                  </a:lnTo>
                  <a:lnTo>
                    <a:pt x="1113328" y="1057167"/>
                  </a:lnTo>
                  <a:lnTo>
                    <a:pt x="1262315" y="1374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42345" y="7109501"/>
              <a:ext cx="1644650" cy="1460500"/>
            </a:xfrm>
            <a:custGeom>
              <a:avLst/>
              <a:gdLst/>
              <a:ahLst/>
              <a:cxnLst/>
              <a:rect l="l" t="t" r="r" b="b"/>
              <a:pathLst>
                <a:path w="1644650" h="1460500">
                  <a:moveTo>
                    <a:pt x="1312682" y="457200"/>
                  </a:moveTo>
                  <a:lnTo>
                    <a:pt x="330490" y="457200"/>
                  </a:lnTo>
                  <a:lnTo>
                    <a:pt x="346148" y="444500"/>
                  </a:lnTo>
                  <a:lnTo>
                    <a:pt x="342799" y="431800"/>
                  </a:lnTo>
                  <a:lnTo>
                    <a:pt x="333995" y="393700"/>
                  </a:lnTo>
                  <a:lnTo>
                    <a:pt x="324244" y="330200"/>
                  </a:lnTo>
                  <a:lnTo>
                    <a:pt x="319037" y="279400"/>
                  </a:lnTo>
                  <a:lnTo>
                    <a:pt x="318363" y="228600"/>
                  </a:lnTo>
                  <a:lnTo>
                    <a:pt x="322214" y="177800"/>
                  </a:lnTo>
                  <a:lnTo>
                    <a:pt x="330580" y="127000"/>
                  </a:lnTo>
                  <a:lnTo>
                    <a:pt x="343451" y="88900"/>
                  </a:lnTo>
                  <a:lnTo>
                    <a:pt x="382676" y="38100"/>
                  </a:lnTo>
                  <a:lnTo>
                    <a:pt x="440923" y="0"/>
                  </a:lnTo>
                  <a:lnTo>
                    <a:pt x="558174" y="0"/>
                  </a:lnTo>
                  <a:lnTo>
                    <a:pt x="602787" y="25400"/>
                  </a:lnTo>
                  <a:lnTo>
                    <a:pt x="649344" y="50800"/>
                  </a:lnTo>
                  <a:lnTo>
                    <a:pt x="673348" y="63500"/>
                  </a:lnTo>
                  <a:lnTo>
                    <a:pt x="471712" y="63500"/>
                  </a:lnTo>
                  <a:lnTo>
                    <a:pt x="444230" y="76200"/>
                  </a:lnTo>
                  <a:lnTo>
                    <a:pt x="424059" y="88900"/>
                  </a:lnTo>
                  <a:lnTo>
                    <a:pt x="408054" y="127000"/>
                  </a:lnTo>
                  <a:lnTo>
                    <a:pt x="396571" y="152400"/>
                  </a:lnTo>
                  <a:lnTo>
                    <a:pt x="389965" y="203200"/>
                  </a:lnTo>
                  <a:lnTo>
                    <a:pt x="388591" y="254000"/>
                  </a:lnTo>
                  <a:lnTo>
                    <a:pt x="392804" y="317500"/>
                  </a:lnTo>
                  <a:lnTo>
                    <a:pt x="402959" y="381000"/>
                  </a:lnTo>
                  <a:lnTo>
                    <a:pt x="411148" y="419100"/>
                  </a:lnTo>
                  <a:lnTo>
                    <a:pt x="414264" y="431800"/>
                  </a:lnTo>
                  <a:lnTo>
                    <a:pt x="1303437" y="431800"/>
                  </a:lnTo>
                  <a:lnTo>
                    <a:pt x="1301325" y="444500"/>
                  </a:lnTo>
                  <a:lnTo>
                    <a:pt x="1299110" y="444500"/>
                  </a:lnTo>
                  <a:lnTo>
                    <a:pt x="1312682" y="457200"/>
                  </a:lnTo>
                  <a:close/>
                </a:path>
                <a:path w="1644650" h="1460500">
                  <a:moveTo>
                    <a:pt x="927168" y="177800"/>
                  </a:moveTo>
                  <a:lnTo>
                    <a:pt x="822992" y="177800"/>
                  </a:lnTo>
                  <a:lnTo>
                    <a:pt x="843451" y="152400"/>
                  </a:lnTo>
                  <a:lnTo>
                    <a:pt x="853687" y="152400"/>
                  </a:lnTo>
                  <a:lnTo>
                    <a:pt x="863910" y="139700"/>
                  </a:lnTo>
                  <a:lnTo>
                    <a:pt x="957588" y="63500"/>
                  </a:lnTo>
                  <a:lnTo>
                    <a:pt x="1003179" y="38100"/>
                  </a:lnTo>
                  <a:lnTo>
                    <a:pt x="1047354" y="12700"/>
                  </a:lnTo>
                  <a:lnTo>
                    <a:pt x="1089678" y="0"/>
                  </a:lnTo>
                  <a:lnTo>
                    <a:pt x="1201175" y="0"/>
                  </a:lnTo>
                  <a:lnTo>
                    <a:pt x="1231726" y="12700"/>
                  </a:lnTo>
                  <a:lnTo>
                    <a:pt x="1259203" y="38100"/>
                  </a:lnTo>
                  <a:lnTo>
                    <a:pt x="1281966" y="63500"/>
                  </a:lnTo>
                  <a:lnTo>
                    <a:pt x="1138437" y="63500"/>
                  </a:lnTo>
                  <a:lnTo>
                    <a:pt x="1100355" y="76200"/>
                  </a:lnTo>
                  <a:lnTo>
                    <a:pt x="1057531" y="88900"/>
                  </a:lnTo>
                  <a:lnTo>
                    <a:pt x="1010907" y="114300"/>
                  </a:lnTo>
                  <a:lnTo>
                    <a:pt x="961428" y="152400"/>
                  </a:lnTo>
                  <a:lnTo>
                    <a:pt x="927168" y="177800"/>
                  </a:lnTo>
                  <a:close/>
                </a:path>
                <a:path w="1644650" h="1460500">
                  <a:moveTo>
                    <a:pt x="900622" y="203200"/>
                  </a:moveTo>
                  <a:lnTo>
                    <a:pt x="749082" y="203200"/>
                  </a:lnTo>
                  <a:lnTo>
                    <a:pt x="694719" y="152400"/>
                  </a:lnTo>
                  <a:lnTo>
                    <a:pt x="642208" y="127000"/>
                  </a:lnTo>
                  <a:lnTo>
                    <a:pt x="592601" y="88900"/>
                  </a:lnTo>
                  <a:lnTo>
                    <a:pt x="546948" y="76200"/>
                  </a:lnTo>
                  <a:lnTo>
                    <a:pt x="506301" y="63500"/>
                  </a:lnTo>
                  <a:lnTo>
                    <a:pt x="673348" y="63500"/>
                  </a:lnTo>
                  <a:lnTo>
                    <a:pt x="697353" y="76200"/>
                  </a:lnTo>
                  <a:lnTo>
                    <a:pt x="795756" y="152400"/>
                  </a:lnTo>
                  <a:lnTo>
                    <a:pt x="802550" y="152400"/>
                  </a:lnTo>
                  <a:lnTo>
                    <a:pt x="809350" y="165100"/>
                  </a:lnTo>
                  <a:lnTo>
                    <a:pt x="816162" y="165100"/>
                  </a:lnTo>
                  <a:lnTo>
                    <a:pt x="822992" y="177800"/>
                  </a:lnTo>
                  <a:lnTo>
                    <a:pt x="927168" y="177800"/>
                  </a:lnTo>
                  <a:lnTo>
                    <a:pt x="910038" y="190500"/>
                  </a:lnTo>
                  <a:lnTo>
                    <a:pt x="900622" y="203200"/>
                  </a:lnTo>
                  <a:close/>
                </a:path>
                <a:path w="1644650" h="1460500">
                  <a:moveTo>
                    <a:pt x="1307332" y="419100"/>
                  </a:moveTo>
                  <a:lnTo>
                    <a:pt x="1234976" y="419100"/>
                  </a:lnTo>
                  <a:lnTo>
                    <a:pt x="1236781" y="406400"/>
                  </a:lnTo>
                  <a:lnTo>
                    <a:pt x="1238477" y="406400"/>
                  </a:lnTo>
                  <a:lnTo>
                    <a:pt x="1249951" y="330200"/>
                  </a:lnTo>
                  <a:lnTo>
                    <a:pt x="1254956" y="266700"/>
                  </a:lnTo>
                  <a:lnTo>
                    <a:pt x="1253883" y="215900"/>
                  </a:lnTo>
                  <a:lnTo>
                    <a:pt x="1247120" y="165100"/>
                  </a:lnTo>
                  <a:lnTo>
                    <a:pt x="1235057" y="127000"/>
                  </a:lnTo>
                  <a:lnTo>
                    <a:pt x="1218086" y="88900"/>
                  </a:lnTo>
                  <a:lnTo>
                    <a:pt x="1196595" y="76200"/>
                  </a:lnTo>
                  <a:lnTo>
                    <a:pt x="1170831" y="63500"/>
                  </a:lnTo>
                  <a:lnTo>
                    <a:pt x="1281966" y="63500"/>
                  </a:lnTo>
                  <a:lnTo>
                    <a:pt x="1299990" y="101600"/>
                  </a:lnTo>
                  <a:lnTo>
                    <a:pt x="1313253" y="139700"/>
                  </a:lnTo>
                  <a:lnTo>
                    <a:pt x="1321731" y="177800"/>
                  </a:lnTo>
                  <a:lnTo>
                    <a:pt x="1325401" y="241300"/>
                  </a:lnTo>
                  <a:lnTo>
                    <a:pt x="1324240" y="292100"/>
                  </a:lnTo>
                  <a:lnTo>
                    <a:pt x="1318225" y="355600"/>
                  </a:lnTo>
                  <a:lnTo>
                    <a:pt x="1307332" y="419100"/>
                  </a:lnTo>
                  <a:close/>
                </a:path>
                <a:path w="1644650" h="1460500">
                  <a:moveTo>
                    <a:pt x="1068736" y="406400"/>
                  </a:moveTo>
                  <a:lnTo>
                    <a:pt x="576358" y="406400"/>
                  </a:lnTo>
                  <a:lnTo>
                    <a:pt x="633701" y="393700"/>
                  </a:lnTo>
                  <a:lnTo>
                    <a:pt x="667902" y="355600"/>
                  </a:lnTo>
                  <a:lnTo>
                    <a:pt x="702750" y="304800"/>
                  </a:lnTo>
                  <a:lnTo>
                    <a:pt x="738101" y="266700"/>
                  </a:lnTo>
                  <a:lnTo>
                    <a:pt x="773813" y="228600"/>
                  </a:lnTo>
                  <a:lnTo>
                    <a:pt x="767609" y="215900"/>
                  </a:lnTo>
                  <a:lnTo>
                    <a:pt x="761423" y="215900"/>
                  </a:lnTo>
                  <a:lnTo>
                    <a:pt x="755250" y="203200"/>
                  </a:lnTo>
                  <a:lnTo>
                    <a:pt x="891169" y="203200"/>
                  </a:lnTo>
                  <a:lnTo>
                    <a:pt x="872203" y="228600"/>
                  </a:lnTo>
                  <a:lnTo>
                    <a:pt x="919078" y="279400"/>
                  </a:lnTo>
                  <a:lnTo>
                    <a:pt x="822998" y="279400"/>
                  </a:lnTo>
                  <a:lnTo>
                    <a:pt x="773850" y="330200"/>
                  </a:lnTo>
                  <a:lnTo>
                    <a:pt x="749513" y="355600"/>
                  </a:lnTo>
                  <a:lnTo>
                    <a:pt x="725424" y="393700"/>
                  </a:lnTo>
                  <a:lnTo>
                    <a:pt x="1011274" y="393700"/>
                  </a:lnTo>
                  <a:lnTo>
                    <a:pt x="1068736" y="406400"/>
                  </a:lnTo>
                  <a:close/>
                </a:path>
                <a:path w="1644650" h="1460500">
                  <a:moveTo>
                    <a:pt x="1011274" y="393700"/>
                  </a:moveTo>
                  <a:lnTo>
                    <a:pt x="919802" y="393700"/>
                  </a:lnTo>
                  <a:lnTo>
                    <a:pt x="895770" y="355600"/>
                  </a:lnTo>
                  <a:lnTo>
                    <a:pt x="822998" y="279400"/>
                  </a:lnTo>
                  <a:lnTo>
                    <a:pt x="919078" y="279400"/>
                  </a:lnTo>
                  <a:lnTo>
                    <a:pt x="942413" y="304800"/>
                  </a:lnTo>
                  <a:lnTo>
                    <a:pt x="977079" y="355600"/>
                  </a:lnTo>
                  <a:lnTo>
                    <a:pt x="1011274" y="393700"/>
                  </a:lnTo>
                  <a:close/>
                </a:path>
                <a:path w="1644650" h="1460500">
                  <a:moveTo>
                    <a:pt x="1231090" y="431800"/>
                  </a:moveTo>
                  <a:lnTo>
                    <a:pt x="414264" y="431800"/>
                  </a:lnTo>
                  <a:lnTo>
                    <a:pt x="520504" y="406400"/>
                  </a:lnTo>
                  <a:lnTo>
                    <a:pt x="1124675" y="406400"/>
                  </a:lnTo>
                  <a:lnTo>
                    <a:pt x="1231090" y="431800"/>
                  </a:lnTo>
                  <a:close/>
                </a:path>
                <a:path w="1644650" h="1460500">
                  <a:moveTo>
                    <a:pt x="1303437" y="431800"/>
                  </a:moveTo>
                  <a:lnTo>
                    <a:pt x="1231090" y="431800"/>
                  </a:lnTo>
                  <a:lnTo>
                    <a:pt x="1233075" y="419100"/>
                  </a:lnTo>
                  <a:lnTo>
                    <a:pt x="1305442" y="419100"/>
                  </a:lnTo>
                  <a:lnTo>
                    <a:pt x="1303437" y="431800"/>
                  </a:lnTo>
                  <a:close/>
                </a:path>
                <a:path w="1644650" h="1460500">
                  <a:moveTo>
                    <a:pt x="562207" y="647700"/>
                  </a:moveTo>
                  <a:lnTo>
                    <a:pt x="485470" y="647700"/>
                  </a:lnTo>
                  <a:lnTo>
                    <a:pt x="496633" y="622300"/>
                  </a:lnTo>
                  <a:lnTo>
                    <a:pt x="508094" y="596900"/>
                  </a:lnTo>
                  <a:lnTo>
                    <a:pt x="519848" y="584200"/>
                  </a:lnTo>
                  <a:lnTo>
                    <a:pt x="531893" y="558800"/>
                  </a:lnTo>
                  <a:lnTo>
                    <a:pt x="544216" y="533400"/>
                  </a:lnTo>
                  <a:lnTo>
                    <a:pt x="556733" y="520700"/>
                  </a:lnTo>
                  <a:lnTo>
                    <a:pt x="569433" y="495300"/>
                  </a:lnTo>
                  <a:lnTo>
                    <a:pt x="582306" y="469900"/>
                  </a:lnTo>
                  <a:lnTo>
                    <a:pt x="300047" y="469900"/>
                  </a:lnTo>
                  <a:lnTo>
                    <a:pt x="315118" y="457200"/>
                  </a:lnTo>
                  <a:lnTo>
                    <a:pt x="709385" y="457200"/>
                  </a:lnTo>
                  <a:lnTo>
                    <a:pt x="672493" y="469900"/>
                  </a:lnTo>
                  <a:lnTo>
                    <a:pt x="651951" y="495300"/>
                  </a:lnTo>
                  <a:lnTo>
                    <a:pt x="631786" y="533400"/>
                  </a:lnTo>
                  <a:lnTo>
                    <a:pt x="612039" y="558800"/>
                  </a:lnTo>
                  <a:lnTo>
                    <a:pt x="592751" y="596900"/>
                  </a:lnTo>
                  <a:lnTo>
                    <a:pt x="574128" y="622300"/>
                  </a:lnTo>
                  <a:lnTo>
                    <a:pt x="562207" y="647700"/>
                  </a:lnTo>
                  <a:close/>
                </a:path>
                <a:path w="1644650" h="1460500">
                  <a:moveTo>
                    <a:pt x="1333283" y="990600"/>
                  </a:moveTo>
                  <a:lnTo>
                    <a:pt x="935928" y="990600"/>
                  </a:lnTo>
                  <a:lnTo>
                    <a:pt x="972797" y="977900"/>
                  </a:lnTo>
                  <a:lnTo>
                    <a:pt x="992809" y="952500"/>
                  </a:lnTo>
                  <a:lnTo>
                    <a:pt x="1012647" y="927100"/>
                  </a:lnTo>
                  <a:lnTo>
                    <a:pt x="1032280" y="889000"/>
                  </a:lnTo>
                  <a:lnTo>
                    <a:pt x="1051679" y="850900"/>
                  </a:lnTo>
                  <a:lnTo>
                    <a:pt x="1070560" y="825500"/>
                  </a:lnTo>
                  <a:lnTo>
                    <a:pt x="1088647" y="787400"/>
                  </a:lnTo>
                  <a:lnTo>
                    <a:pt x="1105914" y="762000"/>
                  </a:lnTo>
                  <a:lnTo>
                    <a:pt x="1122338" y="723900"/>
                  </a:lnTo>
                  <a:lnTo>
                    <a:pt x="1105866" y="685800"/>
                  </a:lnTo>
                  <a:lnTo>
                    <a:pt x="1088550" y="660400"/>
                  </a:lnTo>
                  <a:lnTo>
                    <a:pt x="1070416" y="622300"/>
                  </a:lnTo>
                  <a:lnTo>
                    <a:pt x="1051486" y="596900"/>
                  </a:lnTo>
                  <a:lnTo>
                    <a:pt x="1032172" y="558800"/>
                  </a:lnTo>
                  <a:lnTo>
                    <a:pt x="1012503" y="533400"/>
                  </a:lnTo>
                  <a:lnTo>
                    <a:pt x="992508" y="495300"/>
                  </a:lnTo>
                  <a:lnTo>
                    <a:pt x="972219" y="469900"/>
                  </a:lnTo>
                  <a:lnTo>
                    <a:pt x="935323" y="457200"/>
                  </a:lnTo>
                  <a:lnTo>
                    <a:pt x="1339154" y="457200"/>
                  </a:lnTo>
                  <a:lnTo>
                    <a:pt x="1352040" y="469900"/>
                  </a:lnTo>
                  <a:lnTo>
                    <a:pt x="1062278" y="469900"/>
                  </a:lnTo>
                  <a:lnTo>
                    <a:pt x="1074982" y="495300"/>
                  </a:lnTo>
                  <a:lnTo>
                    <a:pt x="1087555" y="520700"/>
                  </a:lnTo>
                  <a:lnTo>
                    <a:pt x="1099982" y="533400"/>
                  </a:lnTo>
                  <a:lnTo>
                    <a:pt x="1124574" y="584200"/>
                  </a:lnTo>
                  <a:lnTo>
                    <a:pt x="1136575" y="596900"/>
                  </a:lnTo>
                  <a:lnTo>
                    <a:pt x="1148250" y="622300"/>
                  </a:lnTo>
                  <a:lnTo>
                    <a:pt x="1159595" y="647700"/>
                  </a:lnTo>
                  <a:lnTo>
                    <a:pt x="1234375" y="647700"/>
                  </a:lnTo>
                  <a:lnTo>
                    <a:pt x="1223759" y="673100"/>
                  </a:lnTo>
                  <a:lnTo>
                    <a:pt x="1200250" y="723900"/>
                  </a:lnTo>
                  <a:lnTo>
                    <a:pt x="1224867" y="774700"/>
                  </a:lnTo>
                  <a:lnTo>
                    <a:pt x="1235940" y="800100"/>
                  </a:lnTo>
                  <a:lnTo>
                    <a:pt x="1160238" y="800100"/>
                  </a:lnTo>
                  <a:lnTo>
                    <a:pt x="1148807" y="825500"/>
                  </a:lnTo>
                  <a:lnTo>
                    <a:pt x="1137056" y="850900"/>
                  </a:lnTo>
                  <a:lnTo>
                    <a:pt x="1124981" y="876300"/>
                  </a:lnTo>
                  <a:lnTo>
                    <a:pt x="1112574" y="889000"/>
                  </a:lnTo>
                  <a:lnTo>
                    <a:pt x="1100097" y="914400"/>
                  </a:lnTo>
                  <a:lnTo>
                    <a:pt x="1087522" y="939800"/>
                  </a:lnTo>
                  <a:lnTo>
                    <a:pt x="1074852" y="952500"/>
                  </a:lnTo>
                  <a:lnTo>
                    <a:pt x="1062085" y="977900"/>
                  </a:lnTo>
                  <a:lnTo>
                    <a:pt x="1363446" y="977900"/>
                  </a:lnTo>
                  <a:lnTo>
                    <a:pt x="1333283" y="990600"/>
                  </a:lnTo>
                  <a:close/>
                </a:path>
                <a:path w="1644650" h="1460500">
                  <a:moveTo>
                    <a:pt x="673328" y="990600"/>
                  </a:moveTo>
                  <a:lnTo>
                    <a:pt x="300701" y="990600"/>
                  </a:lnTo>
                  <a:lnTo>
                    <a:pt x="242629" y="965200"/>
                  </a:lnTo>
                  <a:lnTo>
                    <a:pt x="189620" y="939800"/>
                  </a:lnTo>
                  <a:lnTo>
                    <a:pt x="142147" y="914400"/>
                  </a:lnTo>
                  <a:lnTo>
                    <a:pt x="100681" y="889000"/>
                  </a:lnTo>
                  <a:lnTo>
                    <a:pt x="65695" y="850900"/>
                  </a:lnTo>
                  <a:lnTo>
                    <a:pt x="37662" y="825500"/>
                  </a:lnTo>
                  <a:lnTo>
                    <a:pt x="17053" y="787400"/>
                  </a:lnTo>
                  <a:lnTo>
                    <a:pt x="4342" y="762000"/>
                  </a:lnTo>
                  <a:lnTo>
                    <a:pt x="0" y="723900"/>
                  </a:lnTo>
                  <a:lnTo>
                    <a:pt x="5117" y="685800"/>
                  </a:lnTo>
                  <a:lnTo>
                    <a:pt x="20093" y="647700"/>
                  </a:lnTo>
                  <a:lnTo>
                    <a:pt x="44361" y="609600"/>
                  </a:lnTo>
                  <a:lnTo>
                    <a:pt x="77356" y="584200"/>
                  </a:lnTo>
                  <a:lnTo>
                    <a:pt x="118512" y="546100"/>
                  </a:lnTo>
                  <a:lnTo>
                    <a:pt x="167264" y="520700"/>
                  </a:lnTo>
                  <a:lnTo>
                    <a:pt x="223045" y="495300"/>
                  </a:lnTo>
                  <a:lnTo>
                    <a:pt x="285291" y="469900"/>
                  </a:lnTo>
                  <a:lnTo>
                    <a:pt x="582306" y="469900"/>
                  </a:lnTo>
                  <a:lnTo>
                    <a:pt x="543615" y="482600"/>
                  </a:lnTo>
                  <a:lnTo>
                    <a:pt x="505807" y="482600"/>
                  </a:lnTo>
                  <a:lnTo>
                    <a:pt x="468977" y="495300"/>
                  </a:lnTo>
                  <a:lnTo>
                    <a:pt x="433220" y="495300"/>
                  </a:lnTo>
                  <a:lnTo>
                    <a:pt x="440765" y="520700"/>
                  </a:lnTo>
                  <a:lnTo>
                    <a:pt x="336155" y="520700"/>
                  </a:lnTo>
                  <a:lnTo>
                    <a:pt x="322143" y="533400"/>
                  </a:lnTo>
                  <a:lnTo>
                    <a:pt x="308435" y="533400"/>
                  </a:lnTo>
                  <a:lnTo>
                    <a:pt x="248361" y="558800"/>
                  </a:lnTo>
                  <a:lnTo>
                    <a:pt x="196106" y="584200"/>
                  </a:lnTo>
                  <a:lnTo>
                    <a:pt x="152189" y="609600"/>
                  </a:lnTo>
                  <a:lnTo>
                    <a:pt x="117129" y="635000"/>
                  </a:lnTo>
                  <a:lnTo>
                    <a:pt x="91444" y="673100"/>
                  </a:lnTo>
                  <a:lnTo>
                    <a:pt x="70274" y="723900"/>
                  </a:lnTo>
                  <a:lnTo>
                    <a:pt x="74128" y="749300"/>
                  </a:lnTo>
                  <a:lnTo>
                    <a:pt x="104853" y="800100"/>
                  </a:lnTo>
                  <a:lnTo>
                    <a:pt x="169492" y="850900"/>
                  </a:lnTo>
                  <a:lnTo>
                    <a:pt x="214501" y="876300"/>
                  </a:lnTo>
                  <a:lnTo>
                    <a:pt x="266034" y="901700"/>
                  </a:lnTo>
                  <a:lnTo>
                    <a:pt x="323447" y="927100"/>
                  </a:lnTo>
                  <a:lnTo>
                    <a:pt x="353622" y="927100"/>
                  </a:lnTo>
                  <a:lnTo>
                    <a:pt x="364032" y="939800"/>
                  </a:lnTo>
                  <a:lnTo>
                    <a:pt x="436089" y="939800"/>
                  </a:lnTo>
                  <a:lnTo>
                    <a:pt x="432250" y="952500"/>
                  </a:lnTo>
                  <a:lnTo>
                    <a:pt x="468144" y="965200"/>
                  </a:lnTo>
                  <a:lnTo>
                    <a:pt x="505418" y="965200"/>
                  </a:lnTo>
                  <a:lnTo>
                    <a:pt x="543995" y="977900"/>
                  </a:lnTo>
                  <a:lnTo>
                    <a:pt x="666419" y="977900"/>
                  </a:lnTo>
                  <a:lnTo>
                    <a:pt x="673328" y="990600"/>
                  </a:lnTo>
                  <a:close/>
                </a:path>
                <a:path w="1644650" h="1460500">
                  <a:moveTo>
                    <a:pt x="1234375" y="647700"/>
                  </a:moveTo>
                  <a:lnTo>
                    <a:pt x="1159595" y="647700"/>
                  </a:lnTo>
                  <a:lnTo>
                    <a:pt x="1174608" y="609600"/>
                  </a:lnTo>
                  <a:lnTo>
                    <a:pt x="1188405" y="571500"/>
                  </a:lnTo>
                  <a:lnTo>
                    <a:pt x="1200949" y="533400"/>
                  </a:lnTo>
                  <a:lnTo>
                    <a:pt x="1212205" y="495300"/>
                  </a:lnTo>
                  <a:lnTo>
                    <a:pt x="1176240" y="495300"/>
                  </a:lnTo>
                  <a:lnTo>
                    <a:pt x="1139216" y="482600"/>
                  </a:lnTo>
                  <a:lnTo>
                    <a:pt x="1101205" y="482600"/>
                  </a:lnTo>
                  <a:lnTo>
                    <a:pt x="1062278" y="469900"/>
                  </a:lnTo>
                  <a:lnTo>
                    <a:pt x="1352040" y="469900"/>
                  </a:lnTo>
                  <a:lnTo>
                    <a:pt x="1408846" y="482600"/>
                  </a:lnTo>
                  <a:lnTo>
                    <a:pt x="1460571" y="508000"/>
                  </a:lnTo>
                  <a:lnTo>
                    <a:pt x="1483679" y="520700"/>
                  </a:lnTo>
                  <a:lnTo>
                    <a:pt x="1280288" y="520700"/>
                  </a:lnTo>
                  <a:lnTo>
                    <a:pt x="1263862" y="571500"/>
                  </a:lnTo>
                  <a:lnTo>
                    <a:pt x="1244991" y="622300"/>
                  </a:lnTo>
                  <a:lnTo>
                    <a:pt x="1234375" y="647700"/>
                  </a:lnTo>
                  <a:close/>
                </a:path>
                <a:path w="1644650" h="1460500">
                  <a:moveTo>
                    <a:pt x="436089" y="939800"/>
                  </a:moveTo>
                  <a:lnTo>
                    <a:pt x="364032" y="939800"/>
                  </a:lnTo>
                  <a:lnTo>
                    <a:pt x="380839" y="889000"/>
                  </a:lnTo>
                  <a:lnTo>
                    <a:pt x="400028" y="825500"/>
                  </a:lnTo>
                  <a:lnTo>
                    <a:pt x="421508" y="774700"/>
                  </a:lnTo>
                  <a:lnTo>
                    <a:pt x="445188" y="723900"/>
                  </a:lnTo>
                  <a:lnTo>
                    <a:pt x="421817" y="673100"/>
                  </a:lnTo>
                  <a:lnTo>
                    <a:pt x="400617" y="622300"/>
                  </a:lnTo>
                  <a:lnTo>
                    <a:pt x="381665" y="571500"/>
                  </a:lnTo>
                  <a:lnTo>
                    <a:pt x="365040" y="520700"/>
                  </a:lnTo>
                  <a:lnTo>
                    <a:pt x="440765" y="520700"/>
                  </a:lnTo>
                  <a:lnTo>
                    <a:pt x="444538" y="533400"/>
                  </a:lnTo>
                  <a:lnTo>
                    <a:pt x="457035" y="571500"/>
                  </a:lnTo>
                  <a:lnTo>
                    <a:pt x="470687" y="609600"/>
                  </a:lnTo>
                  <a:lnTo>
                    <a:pt x="485470" y="647700"/>
                  </a:lnTo>
                  <a:lnTo>
                    <a:pt x="562207" y="647700"/>
                  </a:lnTo>
                  <a:lnTo>
                    <a:pt x="556246" y="660400"/>
                  </a:lnTo>
                  <a:lnTo>
                    <a:pt x="539131" y="685800"/>
                  </a:lnTo>
                  <a:lnTo>
                    <a:pt x="522804" y="723900"/>
                  </a:lnTo>
                  <a:lnTo>
                    <a:pt x="539146" y="762000"/>
                  </a:lnTo>
                  <a:lnTo>
                    <a:pt x="556299" y="787400"/>
                  </a:lnTo>
                  <a:lnTo>
                    <a:pt x="568263" y="812800"/>
                  </a:lnTo>
                  <a:lnTo>
                    <a:pt x="485553" y="812800"/>
                  </a:lnTo>
                  <a:lnTo>
                    <a:pt x="470452" y="838200"/>
                  </a:lnTo>
                  <a:lnTo>
                    <a:pt x="456512" y="876300"/>
                  </a:lnTo>
                  <a:lnTo>
                    <a:pt x="443768" y="914400"/>
                  </a:lnTo>
                  <a:lnTo>
                    <a:pt x="436089" y="939800"/>
                  </a:lnTo>
                  <a:close/>
                </a:path>
                <a:path w="1644650" h="1460500">
                  <a:moveTo>
                    <a:pt x="1473166" y="927100"/>
                  </a:moveTo>
                  <a:lnTo>
                    <a:pt x="1311186" y="927100"/>
                  </a:lnTo>
                  <a:lnTo>
                    <a:pt x="1377006" y="901700"/>
                  </a:lnTo>
                  <a:lnTo>
                    <a:pt x="1434506" y="876300"/>
                  </a:lnTo>
                  <a:lnTo>
                    <a:pt x="1483029" y="838200"/>
                  </a:lnTo>
                  <a:lnTo>
                    <a:pt x="1521915" y="812800"/>
                  </a:lnTo>
                  <a:lnTo>
                    <a:pt x="1550506" y="774700"/>
                  </a:lnTo>
                  <a:lnTo>
                    <a:pt x="1568143" y="749300"/>
                  </a:lnTo>
                  <a:lnTo>
                    <a:pt x="1574168" y="723900"/>
                  </a:lnTo>
                  <a:lnTo>
                    <a:pt x="1568583" y="698500"/>
                  </a:lnTo>
                  <a:lnTo>
                    <a:pt x="1525657" y="635000"/>
                  </a:lnTo>
                  <a:lnTo>
                    <a:pt x="1489486" y="609600"/>
                  </a:lnTo>
                  <a:lnTo>
                    <a:pt x="1444292" y="584200"/>
                  </a:lnTo>
                  <a:lnTo>
                    <a:pt x="1390659" y="558800"/>
                  </a:lnTo>
                  <a:lnTo>
                    <a:pt x="1329172" y="533400"/>
                  </a:lnTo>
                  <a:lnTo>
                    <a:pt x="1317261" y="533400"/>
                  </a:lnTo>
                  <a:lnTo>
                    <a:pt x="1305140" y="520700"/>
                  </a:lnTo>
                  <a:lnTo>
                    <a:pt x="1483679" y="520700"/>
                  </a:lnTo>
                  <a:lnTo>
                    <a:pt x="1506787" y="533400"/>
                  </a:lnTo>
                  <a:lnTo>
                    <a:pt x="1547066" y="571500"/>
                  </a:lnTo>
                  <a:lnTo>
                    <a:pt x="1580981" y="596900"/>
                  </a:lnTo>
                  <a:lnTo>
                    <a:pt x="1608104" y="622300"/>
                  </a:lnTo>
                  <a:lnTo>
                    <a:pt x="1628007" y="660400"/>
                  </a:lnTo>
                  <a:lnTo>
                    <a:pt x="1640262" y="685800"/>
                  </a:lnTo>
                  <a:lnTo>
                    <a:pt x="1644443" y="723900"/>
                  </a:lnTo>
                  <a:lnTo>
                    <a:pt x="1639979" y="762000"/>
                  </a:lnTo>
                  <a:lnTo>
                    <a:pt x="1626898" y="787400"/>
                  </a:lnTo>
                  <a:lnTo>
                    <a:pt x="1605668" y="825500"/>
                  </a:lnTo>
                  <a:lnTo>
                    <a:pt x="1576755" y="850900"/>
                  </a:lnTo>
                  <a:lnTo>
                    <a:pt x="1540625" y="889000"/>
                  </a:lnTo>
                  <a:lnTo>
                    <a:pt x="1497746" y="914400"/>
                  </a:lnTo>
                  <a:lnTo>
                    <a:pt x="1473166" y="927100"/>
                  </a:lnTo>
                  <a:close/>
                </a:path>
                <a:path w="1644650" h="1460500">
                  <a:moveTo>
                    <a:pt x="868629" y="863600"/>
                  </a:moveTo>
                  <a:lnTo>
                    <a:pt x="775826" y="863600"/>
                  </a:lnTo>
                  <a:lnTo>
                    <a:pt x="735518" y="838200"/>
                  </a:lnTo>
                  <a:lnTo>
                    <a:pt x="703726" y="812800"/>
                  </a:lnTo>
                  <a:lnTo>
                    <a:pt x="682873" y="774700"/>
                  </a:lnTo>
                  <a:lnTo>
                    <a:pt x="675384" y="723900"/>
                  </a:lnTo>
                  <a:lnTo>
                    <a:pt x="682873" y="673100"/>
                  </a:lnTo>
                  <a:lnTo>
                    <a:pt x="703726" y="635000"/>
                  </a:lnTo>
                  <a:lnTo>
                    <a:pt x="735518" y="609600"/>
                  </a:lnTo>
                  <a:lnTo>
                    <a:pt x="775826" y="584200"/>
                  </a:lnTo>
                  <a:lnTo>
                    <a:pt x="822227" y="571500"/>
                  </a:lnTo>
                  <a:lnTo>
                    <a:pt x="868629" y="584200"/>
                  </a:lnTo>
                  <a:lnTo>
                    <a:pt x="908937" y="609600"/>
                  </a:lnTo>
                  <a:lnTo>
                    <a:pt x="940729" y="635000"/>
                  </a:lnTo>
                  <a:lnTo>
                    <a:pt x="961582" y="673100"/>
                  </a:lnTo>
                  <a:lnTo>
                    <a:pt x="969071" y="723900"/>
                  </a:lnTo>
                  <a:lnTo>
                    <a:pt x="961582" y="774700"/>
                  </a:lnTo>
                  <a:lnTo>
                    <a:pt x="940729" y="812800"/>
                  </a:lnTo>
                  <a:lnTo>
                    <a:pt x="908937" y="838200"/>
                  </a:lnTo>
                  <a:lnTo>
                    <a:pt x="868629" y="863600"/>
                  </a:lnTo>
                  <a:close/>
                </a:path>
                <a:path w="1644650" h="1460500">
                  <a:moveTo>
                    <a:pt x="1363446" y="977900"/>
                  </a:moveTo>
                  <a:lnTo>
                    <a:pt x="1062085" y="977900"/>
                  </a:lnTo>
                  <a:lnTo>
                    <a:pt x="1102222" y="965200"/>
                  </a:lnTo>
                  <a:lnTo>
                    <a:pt x="1141240" y="965200"/>
                  </a:lnTo>
                  <a:lnTo>
                    <a:pt x="1179029" y="952500"/>
                  </a:lnTo>
                  <a:lnTo>
                    <a:pt x="1215481" y="952500"/>
                  </a:lnTo>
                  <a:lnTo>
                    <a:pt x="1203732" y="914400"/>
                  </a:lnTo>
                  <a:lnTo>
                    <a:pt x="1190581" y="876300"/>
                  </a:lnTo>
                  <a:lnTo>
                    <a:pt x="1176069" y="838200"/>
                  </a:lnTo>
                  <a:lnTo>
                    <a:pt x="1160238" y="800100"/>
                  </a:lnTo>
                  <a:lnTo>
                    <a:pt x="1235940" y="800100"/>
                  </a:lnTo>
                  <a:lnTo>
                    <a:pt x="1247014" y="825500"/>
                  </a:lnTo>
                  <a:lnTo>
                    <a:pt x="1266608" y="876300"/>
                  </a:lnTo>
                  <a:lnTo>
                    <a:pt x="1283564" y="927100"/>
                  </a:lnTo>
                  <a:lnTo>
                    <a:pt x="1473166" y="927100"/>
                  </a:lnTo>
                  <a:lnTo>
                    <a:pt x="1448585" y="939800"/>
                  </a:lnTo>
                  <a:lnTo>
                    <a:pt x="1393609" y="965200"/>
                  </a:lnTo>
                  <a:lnTo>
                    <a:pt x="1363446" y="977900"/>
                  </a:lnTo>
                  <a:close/>
                </a:path>
                <a:path w="1644650" h="1460500">
                  <a:moveTo>
                    <a:pt x="666419" y="977900"/>
                  </a:moveTo>
                  <a:lnTo>
                    <a:pt x="583803" y="977900"/>
                  </a:lnTo>
                  <a:lnTo>
                    <a:pt x="570607" y="952500"/>
                  </a:lnTo>
                  <a:lnTo>
                    <a:pt x="557594" y="939800"/>
                  </a:lnTo>
                  <a:lnTo>
                    <a:pt x="544779" y="914400"/>
                  </a:lnTo>
                  <a:lnTo>
                    <a:pt x="532170" y="889000"/>
                  </a:lnTo>
                  <a:lnTo>
                    <a:pt x="520056" y="876300"/>
                  </a:lnTo>
                  <a:lnTo>
                    <a:pt x="508247" y="850900"/>
                  </a:lnTo>
                  <a:lnTo>
                    <a:pt x="496746" y="825500"/>
                  </a:lnTo>
                  <a:lnTo>
                    <a:pt x="485553" y="812800"/>
                  </a:lnTo>
                  <a:lnTo>
                    <a:pt x="568263" y="812800"/>
                  </a:lnTo>
                  <a:lnTo>
                    <a:pt x="574245" y="825500"/>
                  </a:lnTo>
                  <a:lnTo>
                    <a:pt x="592969" y="850900"/>
                  </a:lnTo>
                  <a:lnTo>
                    <a:pt x="612374" y="889000"/>
                  </a:lnTo>
                  <a:lnTo>
                    <a:pt x="632269" y="927100"/>
                  </a:lnTo>
                  <a:lnTo>
                    <a:pt x="652602" y="952500"/>
                  </a:lnTo>
                  <a:lnTo>
                    <a:pt x="666419" y="977900"/>
                  </a:lnTo>
                  <a:close/>
                </a:path>
                <a:path w="1644650" h="1460500">
                  <a:moveTo>
                    <a:pt x="477223" y="1460500"/>
                  </a:moveTo>
                  <a:lnTo>
                    <a:pt x="410192" y="1435100"/>
                  </a:lnTo>
                  <a:lnTo>
                    <a:pt x="380890" y="1409700"/>
                  </a:lnTo>
                  <a:lnTo>
                    <a:pt x="338898" y="1346200"/>
                  </a:lnTo>
                  <a:lnTo>
                    <a:pt x="326268" y="1295400"/>
                  </a:lnTo>
                  <a:lnTo>
                    <a:pt x="319258" y="1244600"/>
                  </a:lnTo>
                  <a:lnTo>
                    <a:pt x="317897" y="1193800"/>
                  </a:lnTo>
                  <a:lnTo>
                    <a:pt x="322217" y="1130300"/>
                  </a:lnTo>
                  <a:lnTo>
                    <a:pt x="332248" y="1066800"/>
                  </a:lnTo>
                  <a:lnTo>
                    <a:pt x="335098" y="1041400"/>
                  </a:lnTo>
                  <a:lnTo>
                    <a:pt x="338202" y="1028700"/>
                  </a:lnTo>
                  <a:lnTo>
                    <a:pt x="341557" y="1016000"/>
                  </a:lnTo>
                  <a:lnTo>
                    <a:pt x="345159" y="1003300"/>
                  </a:lnTo>
                  <a:lnTo>
                    <a:pt x="333769" y="1003300"/>
                  </a:lnTo>
                  <a:lnTo>
                    <a:pt x="322557" y="990600"/>
                  </a:lnTo>
                  <a:lnTo>
                    <a:pt x="1310474" y="990600"/>
                  </a:lnTo>
                  <a:lnTo>
                    <a:pt x="1302707" y="1003300"/>
                  </a:lnTo>
                  <a:lnTo>
                    <a:pt x="1305390" y="1016000"/>
                  </a:lnTo>
                  <a:lnTo>
                    <a:pt x="413301" y="1016000"/>
                  </a:lnTo>
                  <a:lnTo>
                    <a:pt x="409948" y="1028700"/>
                  </a:lnTo>
                  <a:lnTo>
                    <a:pt x="406828" y="1041400"/>
                  </a:lnTo>
                  <a:lnTo>
                    <a:pt x="403943" y="1066800"/>
                  </a:lnTo>
                  <a:lnTo>
                    <a:pt x="401295" y="1079500"/>
                  </a:lnTo>
                  <a:lnTo>
                    <a:pt x="391750" y="1143000"/>
                  </a:lnTo>
                  <a:lnTo>
                    <a:pt x="388085" y="1193800"/>
                  </a:lnTo>
                  <a:lnTo>
                    <a:pt x="389940" y="1244600"/>
                  </a:lnTo>
                  <a:lnTo>
                    <a:pt x="396952" y="1295400"/>
                  </a:lnTo>
                  <a:lnTo>
                    <a:pt x="408760" y="1333500"/>
                  </a:lnTo>
                  <a:lnTo>
                    <a:pt x="445316" y="1371600"/>
                  </a:lnTo>
                  <a:lnTo>
                    <a:pt x="466502" y="1384300"/>
                  </a:lnTo>
                  <a:lnTo>
                    <a:pt x="694876" y="1384300"/>
                  </a:lnTo>
                  <a:lnTo>
                    <a:pt x="647723" y="1409700"/>
                  </a:lnTo>
                  <a:lnTo>
                    <a:pt x="601857" y="1435100"/>
                  </a:lnTo>
                  <a:lnTo>
                    <a:pt x="557801" y="1447800"/>
                  </a:lnTo>
                  <a:lnTo>
                    <a:pt x="516081" y="1447800"/>
                  </a:lnTo>
                  <a:lnTo>
                    <a:pt x="477223" y="1460500"/>
                  </a:lnTo>
                  <a:close/>
                </a:path>
                <a:path w="1644650" h="1460500">
                  <a:moveTo>
                    <a:pt x="1127631" y="1041400"/>
                  </a:moveTo>
                  <a:lnTo>
                    <a:pt x="519479" y="1041400"/>
                  </a:lnTo>
                  <a:lnTo>
                    <a:pt x="465137" y="1028700"/>
                  </a:lnTo>
                  <a:lnTo>
                    <a:pt x="413301" y="1016000"/>
                  </a:lnTo>
                  <a:lnTo>
                    <a:pt x="1234745" y="1016000"/>
                  </a:lnTo>
                  <a:lnTo>
                    <a:pt x="1182369" y="1028700"/>
                  </a:lnTo>
                  <a:lnTo>
                    <a:pt x="1127631" y="1041400"/>
                  </a:lnTo>
                  <a:close/>
                </a:path>
                <a:path w="1644650" h="1460500">
                  <a:moveTo>
                    <a:pt x="1282796" y="1384300"/>
                  </a:moveTo>
                  <a:lnTo>
                    <a:pt x="1172001" y="1384300"/>
                  </a:lnTo>
                  <a:lnTo>
                    <a:pt x="1197681" y="1371600"/>
                  </a:lnTo>
                  <a:lnTo>
                    <a:pt x="1214989" y="1358900"/>
                  </a:lnTo>
                  <a:lnTo>
                    <a:pt x="1242404" y="1308100"/>
                  </a:lnTo>
                  <a:lnTo>
                    <a:pt x="1251511" y="1270000"/>
                  </a:lnTo>
                  <a:lnTo>
                    <a:pt x="1257205" y="1231900"/>
                  </a:lnTo>
                  <a:lnTo>
                    <a:pt x="1257846" y="1168400"/>
                  </a:lnTo>
                  <a:lnTo>
                    <a:pt x="1253344" y="1117600"/>
                  </a:lnTo>
                  <a:lnTo>
                    <a:pt x="1243610" y="1054100"/>
                  </a:lnTo>
                  <a:lnTo>
                    <a:pt x="1241610" y="1041400"/>
                  </a:lnTo>
                  <a:lnTo>
                    <a:pt x="1239466" y="1041400"/>
                  </a:lnTo>
                  <a:lnTo>
                    <a:pt x="1237178" y="1028700"/>
                  </a:lnTo>
                  <a:lnTo>
                    <a:pt x="1234745" y="1016000"/>
                  </a:lnTo>
                  <a:lnTo>
                    <a:pt x="1307934" y="1016000"/>
                  </a:lnTo>
                  <a:lnTo>
                    <a:pt x="1322519" y="1104900"/>
                  </a:lnTo>
                  <a:lnTo>
                    <a:pt x="1327671" y="1168400"/>
                  </a:lnTo>
                  <a:lnTo>
                    <a:pt x="1328042" y="1219200"/>
                  </a:lnTo>
                  <a:lnTo>
                    <a:pt x="1323687" y="1270000"/>
                  </a:lnTo>
                  <a:lnTo>
                    <a:pt x="1314658" y="1308100"/>
                  </a:lnTo>
                  <a:lnTo>
                    <a:pt x="1301010" y="1358900"/>
                  </a:lnTo>
                  <a:lnTo>
                    <a:pt x="1282796" y="1384300"/>
                  </a:lnTo>
                  <a:close/>
                </a:path>
                <a:path w="1644650" h="1460500">
                  <a:moveTo>
                    <a:pt x="874188" y="1231900"/>
                  </a:moveTo>
                  <a:lnTo>
                    <a:pt x="776061" y="1231900"/>
                  </a:lnTo>
                  <a:lnTo>
                    <a:pt x="740162" y="1181100"/>
                  </a:lnTo>
                  <a:lnTo>
                    <a:pt x="704554" y="1143000"/>
                  </a:lnTo>
                  <a:lnTo>
                    <a:pt x="669411" y="1104900"/>
                  </a:lnTo>
                  <a:lnTo>
                    <a:pt x="634902" y="1054100"/>
                  </a:lnTo>
                  <a:lnTo>
                    <a:pt x="576132" y="1041400"/>
                  </a:lnTo>
                  <a:lnTo>
                    <a:pt x="1070774" y="1041400"/>
                  </a:lnTo>
                  <a:lnTo>
                    <a:pt x="1012039" y="1054100"/>
                  </a:lnTo>
                  <a:lnTo>
                    <a:pt x="726002" y="1054100"/>
                  </a:lnTo>
                  <a:lnTo>
                    <a:pt x="750465" y="1092200"/>
                  </a:lnTo>
                  <a:lnTo>
                    <a:pt x="799993" y="1143000"/>
                  </a:lnTo>
                  <a:lnTo>
                    <a:pt x="824925" y="1181100"/>
                  </a:lnTo>
                  <a:lnTo>
                    <a:pt x="908907" y="1181100"/>
                  </a:lnTo>
                  <a:lnTo>
                    <a:pt x="874188" y="1231900"/>
                  </a:lnTo>
                  <a:close/>
                </a:path>
                <a:path w="1644650" h="1460500">
                  <a:moveTo>
                    <a:pt x="908907" y="1181100"/>
                  </a:moveTo>
                  <a:lnTo>
                    <a:pt x="824925" y="1181100"/>
                  </a:lnTo>
                  <a:lnTo>
                    <a:pt x="849089" y="1143000"/>
                  </a:lnTo>
                  <a:lnTo>
                    <a:pt x="897417" y="1092200"/>
                  </a:lnTo>
                  <a:lnTo>
                    <a:pt x="921472" y="1054100"/>
                  </a:lnTo>
                  <a:lnTo>
                    <a:pt x="1012039" y="1054100"/>
                  </a:lnTo>
                  <a:lnTo>
                    <a:pt x="977934" y="1104900"/>
                  </a:lnTo>
                  <a:lnTo>
                    <a:pt x="908907" y="1181100"/>
                  </a:lnTo>
                  <a:close/>
                </a:path>
                <a:path w="1644650" h="1460500">
                  <a:moveTo>
                    <a:pt x="694876" y="1384300"/>
                  </a:moveTo>
                  <a:lnTo>
                    <a:pt x="524699" y="1384300"/>
                  </a:lnTo>
                  <a:lnTo>
                    <a:pt x="560652" y="1371600"/>
                  </a:lnTo>
                  <a:lnTo>
                    <a:pt x="604213" y="1346200"/>
                  </a:lnTo>
                  <a:lnTo>
                    <a:pt x="649893" y="1320800"/>
                  </a:lnTo>
                  <a:lnTo>
                    <a:pt x="696968" y="1295400"/>
                  </a:lnTo>
                  <a:lnTo>
                    <a:pt x="744714" y="1257300"/>
                  </a:lnTo>
                  <a:lnTo>
                    <a:pt x="752530" y="1244600"/>
                  </a:lnTo>
                  <a:lnTo>
                    <a:pt x="760363" y="1244600"/>
                  </a:lnTo>
                  <a:lnTo>
                    <a:pt x="768209" y="1231900"/>
                  </a:lnTo>
                  <a:lnTo>
                    <a:pt x="884545" y="1231900"/>
                  </a:lnTo>
                  <a:lnTo>
                    <a:pt x="915556" y="1270000"/>
                  </a:lnTo>
                  <a:lnTo>
                    <a:pt x="932399" y="1282700"/>
                  </a:lnTo>
                  <a:lnTo>
                    <a:pt x="816665" y="1282700"/>
                  </a:lnTo>
                  <a:lnTo>
                    <a:pt x="808089" y="1295400"/>
                  </a:lnTo>
                  <a:lnTo>
                    <a:pt x="799514" y="1295400"/>
                  </a:lnTo>
                  <a:lnTo>
                    <a:pt x="790938" y="1308100"/>
                  </a:lnTo>
                  <a:lnTo>
                    <a:pt x="694876" y="1384300"/>
                  </a:lnTo>
                  <a:close/>
                </a:path>
                <a:path w="1644650" h="1460500">
                  <a:moveTo>
                    <a:pt x="1159775" y="1460500"/>
                  </a:moveTo>
                  <a:lnTo>
                    <a:pt x="1117306" y="1447800"/>
                  </a:lnTo>
                  <a:lnTo>
                    <a:pt x="1071690" y="1435100"/>
                  </a:lnTo>
                  <a:lnTo>
                    <a:pt x="1023523" y="1422400"/>
                  </a:lnTo>
                  <a:lnTo>
                    <a:pt x="973404" y="1397000"/>
                  </a:lnTo>
                  <a:lnTo>
                    <a:pt x="921927" y="1358900"/>
                  </a:lnTo>
                  <a:lnTo>
                    <a:pt x="869692" y="1320800"/>
                  </a:lnTo>
                  <a:lnTo>
                    <a:pt x="836404" y="1282700"/>
                  </a:lnTo>
                  <a:lnTo>
                    <a:pt x="932399" y="1282700"/>
                  </a:lnTo>
                  <a:lnTo>
                    <a:pt x="966084" y="1308100"/>
                  </a:lnTo>
                  <a:lnTo>
                    <a:pt x="1014670" y="1333500"/>
                  </a:lnTo>
                  <a:lnTo>
                    <a:pt x="1060434" y="1358900"/>
                  </a:lnTo>
                  <a:lnTo>
                    <a:pt x="1102497" y="1371600"/>
                  </a:lnTo>
                  <a:lnTo>
                    <a:pt x="1139980" y="1384300"/>
                  </a:lnTo>
                  <a:lnTo>
                    <a:pt x="1282796" y="1384300"/>
                  </a:lnTo>
                  <a:lnTo>
                    <a:pt x="1260069" y="1409700"/>
                  </a:lnTo>
                  <a:lnTo>
                    <a:pt x="1232882" y="1435100"/>
                  </a:lnTo>
                  <a:lnTo>
                    <a:pt x="1198499" y="1447800"/>
                  </a:lnTo>
                  <a:lnTo>
                    <a:pt x="1159775" y="1460500"/>
                  </a:lnTo>
                  <a:close/>
                </a:path>
              </a:pathLst>
            </a:custGeom>
            <a:solidFill>
              <a:srgbClr val="00D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468073" y="3086112"/>
              <a:ext cx="1293495" cy="1647825"/>
            </a:xfrm>
            <a:custGeom>
              <a:avLst/>
              <a:gdLst/>
              <a:ahLst/>
              <a:cxnLst/>
              <a:rect l="l" t="t" r="r" b="b"/>
              <a:pathLst>
                <a:path w="1293494" h="1647825">
                  <a:moveTo>
                    <a:pt x="851801" y="0"/>
                  </a:moveTo>
                  <a:lnTo>
                    <a:pt x="591235" y="0"/>
                  </a:lnTo>
                  <a:lnTo>
                    <a:pt x="591235" y="630110"/>
                  </a:lnTo>
                  <a:lnTo>
                    <a:pt x="591235" y="1059027"/>
                  </a:lnTo>
                  <a:lnTo>
                    <a:pt x="564667" y="1062278"/>
                  </a:lnTo>
                  <a:lnTo>
                    <a:pt x="541591" y="1064412"/>
                  </a:lnTo>
                  <a:lnTo>
                    <a:pt x="520128" y="1065568"/>
                  </a:lnTo>
                  <a:lnTo>
                    <a:pt x="498449" y="1065911"/>
                  </a:lnTo>
                  <a:lnTo>
                    <a:pt x="449554" y="1062266"/>
                  </a:lnTo>
                  <a:lnTo>
                    <a:pt x="406704" y="1051433"/>
                  </a:lnTo>
                  <a:lnTo>
                    <a:pt x="370039" y="1033602"/>
                  </a:lnTo>
                  <a:lnTo>
                    <a:pt x="339712" y="1008938"/>
                  </a:lnTo>
                  <a:lnTo>
                    <a:pt x="315874" y="977607"/>
                  </a:lnTo>
                  <a:lnTo>
                    <a:pt x="298665" y="939800"/>
                  </a:lnTo>
                  <a:lnTo>
                    <a:pt x="288226" y="895680"/>
                  </a:lnTo>
                  <a:lnTo>
                    <a:pt x="284721" y="845426"/>
                  </a:lnTo>
                  <a:lnTo>
                    <a:pt x="288378" y="793711"/>
                  </a:lnTo>
                  <a:lnTo>
                    <a:pt x="299173" y="748106"/>
                  </a:lnTo>
                  <a:lnTo>
                    <a:pt x="316877" y="708850"/>
                  </a:lnTo>
                  <a:lnTo>
                    <a:pt x="341236" y="676186"/>
                  </a:lnTo>
                  <a:lnTo>
                    <a:pt x="371995" y="650367"/>
                  </a:lnTo>
                  <a:lnTo>
                    <a:pt x="408901" y="631621"/>
                  </a:lnTo>
                  <a:lnTo>
                    <a:pt x="451713" y="620191"/>
                  </a:lnTo>
                  <a:lnTo>
                    <a:pt x="500189" y="616331"/>
                  </a:lnTo>
                  <a:lnTo>
                    <a:pt x="524040" y="617029"/>
                  </a:lnTo>
                  <a:lnTo>
                    <a:pt x="546366" y="619340"/>
                  </a:lnTo>
                  <a:lnTo>
                    <a:pt x="568363" y="623595"/>
                  </a:lnTo>
                  <a:lnTo>
                    <a:pt x="591235" y="630110"/>
                  </a:lnTo>
                  <a:lnTo>
                    <a:pt x="591235" y="0"/>
                  </a:lnTo>
                  <a:lnTo>
                    <a:pt x="581761" y="0"/>
                  </a:lnTo>
                  <a:lnTo>
                    <a:pt x="581761" y="407250"/>
                  </a:lnTo>
                  <a:lnTo>
                    <a:pt x="552564" y="400748"/>
                  </a:lnTo>
                  <a:lnTo>
                    <a:pt x="524344" y="396494"/>
                  </a:lnTo>
                  <a:lnTo>
                    <a:pt x="495477" y="394182"/>
                  </a:lnTo>
                  <a:lnTo>
                    <a:pt x="464312" y="393484"/>
                  </a:lnTo>
                  <a:lnTo>
                    <a:pt x="412597" y="395541"/>
                  </a:lnTo>
                  <a:lnTo>
                    <a:pt x="363334" y="401612"/>
                  </a:lnTo>
                  <a:lnTo>
                    <a:pt x="316674" y="411594"/>
                  </a:lnTo>
                  <a:lnTo>
                    <a:pt x="272707" y="425373"/>
                  </a:lnTo>
                  <a:lnTo>
                    <a:pt x="231571" y="442810"/>
                  </a:lnTo>
                  <a:lnTo>
                    <a:pt x="193382" y="463791"/>
                  </a:lnTo>
                  <a:lnTo>
                    <a:pt x="158267" y="488213"/>
                  </a:lnTo>
                  <a:lnTo>
                    <a:pt x="126326" y="515937"/>
                  </a:lnTo>
                  <a:lnTo>
                    <a:pt x="97701" y="546862"/>
                  </a:lnTo>
                  <a:lnTo>
                    <a:pt x="72504" y="580859"/>
                  </a:lnTo>
                  <a:lnTo>
                    <a:pt x="50850" y="617804"/>
                  </a:lnTo>
                  <a:lnTo>
                    <a:pt x="32867" y="657593"/>
                  </a:lnTo>
                  <a:lnTo>
                    <a:pt x="18669" y="700087"/>
                  </a:lnTo>
                  <a:lnTo>
                    <a:pt x="8382" y="745185"/>
                  </a:lnTo>
                  <a:lnTo>
                    <a:pt x="2120" y="792759"/>
                  </a:lnTo>
                  <a:lnTo>
                    <a:pt x="0" y="842695"/>
                  </a:lnTo>
                  <a:lnTo>
                    <a:pt x="1778" y="891184"/>
                  </a:lnTo>
                  <a:lnTo>
                    <a:pt x="7112" y="936853"/>
                  </a:lnTo>
                  <a:lnTo>
                    <a:pt x="15963" y="979665"/>
                  </a:lnTo>
                  <a:lnTo>
                    <a:pt x="28333" y="1019632"/>
                  </a:lnTo>
                  <a:lnTo>
                    <a:pt x="44208" y="1056728"/>
                  </a:lnTo>
                  <a:lnTo>
                    <a:pt x="63563" y="1090942"/>
                  </a:lnTo>
                  <a:lnTo>
                    <a:pt x="86385" y="1122260"/>
                  </a:lnTo>
                  <a:lnTo>
                    <a:pt x="112649" y="1150658"/>
                  </a:lnTo>
                  <a:lnTo>
                    <a:pt x="142341" y="1176134"/>
                  </a:lnTo>
                  <a:lnTo>
                    <a:pt x="175463" y="1198676"/>
                  </a:lnTo>
                  <a:lnTo>
                    <a:pt x="211975" y="1218260"/>
                  </a:lnTo>
                  <a:lnTo>
                    <a:pt x="251866" y="1234871"/>
                  </a:lnTo>
                  <a:lnTo>
                    <a:pt x="295135" y="1248511"/>
                  </a:lnTo>
                  <a:lnTo>
                    <a:pt x="341744" y="1259154"/>
                  </a:lnTo>
                  <a:lnTo>
                    <a:pt x="391680" y="1266786"/>
                  </a:lnTo>
                  <a:lnTo>
                    <a:pt x="444944" y="1271409"/>
                  </a:lnTo>
                  <a:lnTo>
                    <a:pt x="501497" y="1272984"/>
                  </a:lnTo>
                  <a:lnTo>
                    <a:pt x="548335" y="1272336"/>
                  </a:lnTo>
                  <a:lnTo>
                    <a:pt x="594931" y="1270330"/>
                  </a:lnTo>
                  <a:lnTo>
                    <a:pt x="642073" y="1266875"/>
                  </a:lnTo>
                  <a:lnTo>
                    <a:pt x="690549" y="1261872"/>
                  </a:lnTo>
                  <a:lnTo>
                    <a:pt x="741133" y="1255217"/>
                  </a:lnTo>
                  <a:lnTo>
                    <a:pt x="794626" y="1246809"/>
                  </a:lnTo>
                  <a:lnTo>
                    <a:pt x="851801" y="1236573"/>
                  </a:lnTo>
                  <a:lnTo>
                    <a:pt x="851801" y="1065911"/>
                  </a:lnTo>
                  <a:lnTo>
                    <a:pt x="851801" y="616331"/>
                  </a:lnTo>
                  <a:lnTo>
                    <a:pt x="851801" y="407250"/>
                  </a:lnTo>
                  <a:lnTo>
                    <a:pt x="851801" y="0"/>
                  </a:lnTo>
                  <a:close/>
                </a:path>
                <a:path w="1293494" h="1647825">
                  <a:moveTo>
                    <a:pt x="1266558" y="0"/>
                  </a:moveTo>
                  <a:lnTo>
                    <a:pt x="996505" y="0"/>
                  </a:lnTo>
                  <a:lnTo>
                    <a:pt x="996505" y="274129"/>
                  </a:lnTo>
                  <a:lnTo>
                    <a:pt x="1266558" y="274129"/>
                  </a:lnTo>
                  <a:lnTo>
                    <a:pt x="1266558" y="0"/>
                  </a:lnTo>
                  <a:close/>
                </a:path>
                <a:path w="1293494" h="1647825">
                  <a:moveTo>
                    <a:pt x="1293418" y="426694"/>
                  </a:moveTo>
                  <a:lnTo>
                    <a:pt x="1023721" y="426694"/>
                  </a:lnTo>
                  <a:lnTo>
                    <a:pt x="1023721" y="953655"/>
                  </a:lnTo>
                  <a:lnTo>
                    <a:pt x="1023124" y="1034351"/>
                  </a:lnTo>
                  <a:lnTo>
                    <a:pt x="1021219" y="1103083"/>
                  </a:lnTo>
                  <a:lnTo>
                    <a:pt x="1017841" y="1161402"/>
                  </a:lnTo>
                  <a:lnTo>
                    <a:pt x="1012825" y="1210843"/>
                  </a:lnTo>
                  <a:lnTo>
                    <a:pt x="1005992" y="1252969"/>
                  </a:lnTo>
                  <a:lnTo>
                    <a:pt x="986243" y="1321435"/>
                  </a:lnTo>
                  <a:lnTo>
                    <a:pt x="952639" y="1386192"/>
                  </a:lnTo>
                  <a:lnTo>
                    <a:pt x="927696" y="1418132"/>
                  </a:lnTo>
                  <a:lnTo>
                    <a:pt x="897013" y="1447558"/>
                  </a:lnTo>
                  <a:lnTo>
                    <a:pt x="859459" y="1475384"/>
                  </a:lnTo>
                  <a:lnTo>
                    <a:pt x="813917" y="1502498"/>
                  </a:lnTo>
                  <a:lnTo>
                    <a:pt x="759256" y="1529778"/>
                  </a:lnTo>
                  <a:lnTo>
                    <a:pt x="1009789" y="1647774"/>
                  </a:lnTo>
                  <a:lnTo>
                    <a:pt x="1064488" y="1618475"/>
                  </a:lnTo>
                  <a:lnTo>
                    <a:pt x="1110259" y="1589074"/>
                  </a:lnTo>
                  <a:lnTo>
                    <a:pt x="1148435" y="1558556"/>
                  </a:lnTo>
                  <a:lnTo>
                    <a:pt x="1180325" y="1525892"/>
                  </a:lnTo>
                  <a:lnTo>
                    <a:pt x="1207236" y="1490040"/>
                  </a:lnTo>
                  <a:lnTo>
                    <a:pt x="1230515" y="1449971"/>
                  </a:lnTo>
                  <a:lnTo>
                    <a:pt x="1260132" y="1379537"/>
                  </a:lnTo>
                  <a:lnTo>
                    <a:pt x="1271028" y="1339494"/>
                  </a:lnTo>
                  <a:lnTo>
                    <a:pt x="1279550" y="1294726"/>
                  </a:lnTo>
                  <a:lnTo>
                    <a:pt x="1285875" y="1244104"/>
                  </a:lnTo>
                  <a:lnTo>
                    <a:pt x="1290180" y="1186497"/>
                  </a:lnTo>
                  <a:lnTo>
                    <a:pt x="1292644" y="1120787"/>
                  </a:lnTo>
                  <a:lnTo>
                    <a:pt x="1293418" y="1045819"/>
                  </a:lnTo>
                  <a:lnTo>
                    <a:pt x="1293418" y="426694"/>
                  </a:lnTo>
                  <a:close/>
                </a:path>
              </a:pathLst>
            </a:custGeom>
            <a:solidFill>
              <a:srgbClr val="2AA87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6599" y="3086099"/>
              <a:ext cx="1038225" cy="10382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9482" y="3006269"/>
              <a:ext cx="838886" cy="84353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154053" y="3167194"/>
              <a:ext cx="434340" cy="522605"/>
            </a:xfrm>
            <a:custGeom>
              <a:avLst/>
              <a:gdLst/>
              <a:ahLst/>
              <a:cxnLst/>
              <a:rect l="l" t="t" r="r" b="b"/>
              <a:pathLst>
                <a:path w="434340" h="522604">
                  <a:moveTo>
                    <a:pt x="225651" y="522394"/>
                  </a:moveTo>
                  <a:lnTo>
                    <a:pt x="0" y="522394"/>
                  </a:lnTo>
                  <a:lnTo>
                    <a:pt x="0" y="0"/>
                  </a:lnTo>
                  <a:lnTo>
                    <a:pt x="204118" y="0"/>
                  </a:lnTo>
                  <a:lnTo>
                    <a:pt x="255234" y="2055"/>
                  </a:lnTo>
                  <a:lnTo>
                    <a:pt x="298757" y="8221"/>
                  </a:lnTo>
                  <a:lnTo>
                    <a:pt x="363023" y="32894"/>
                  </a:lnTo>
                  <a:lnTo>
                    <a:pt x="400104" y="75680"/>
                  </a:lnTo>
                  <a:lnTo>
                    <a:pt x="405213" y="91558"/>
                  </a:lnTo>
                  <a:lnTo>
                    <a:pt x="135937" y="91558"/>
                  </a:lnTo>
                  <a:lnTo>
                    <a:pt x="135937" y="202152"/>
                  </a:lnTo>
                  <a:lnTo>
                    <a:pt x="395114" y="202152"/>
                  </a:lnTo>
                  <a:lnTo>
                    <a:pt x="394457" y="203334"/>
                  </a:lnTo>
                  <a:lnTo>
                    <a:pt x="384429" y="215769"/>
                  </a:lnTo>
                  <a:lnTo>
                    <a:pt x="372364" y="226492"/>
                  </a:lnTo>
                  <a:lnTo>
                    <a:pt x="358280" y="235523"/>
                  </a:lnTo>
                  <a:lnTo>
                    <a:pt x="342451" y="242764"/>
                  </a:lnTo>
                  <a:lnTo>
                    <a:pt x="342179" y="242764"/>
                  </a:lnTo>
                  <a:lnTo>
                    <a:pt x="342500" y="242883"/>
                  </a:lnTo>
                  <a:lnTo>
                    <a:pt x="362837" y="250398"/>
                  </a:lnTo>
                  <a:lnTo>
                    <a:pt x="381024" y="260701"/>
                  </a:lnTo>
                  <a:lnTo>
                    <a:pt x="396738" y="273671"/>
                  </a:lnTo>
                  <a:lnTo>
                    <a:pt x="409981" y="289308"/>
                  </a:lnTo>
                  <a:lnTo>
                    <a:pt x="412644" y="293855"/>
                  </a:lnTo>
                  <a:lnTo>
                    <a:pt x="135943" y="293855"/>
                  </a:lnTo>
                  <a:lnTo>
                    <a:pt x="135943" y="430698"/>
                  </a:lnTo>
                  <a:lnTo>
                    <a:pt x="423597" y="430698"/>
                  </a:lnTo>
                  <a:lnTo>
                    <a:pt x="421106" y="438576"/>
                  </a:lnTo>
                  <a:lnTo>
                    <a:pt x="382439" y="485299"/>
                  </a:lnTo>
                  <a:lnTo>
                    <a:pt x="317467" y="513121"/>
                  </a:lnTo>
                  <a:lnTo>
                    <a:pt x="274915" y="520076"/>
                  </a:lnTo>
                  <a:lnTo>
                    <a:pt x="225651" y="522394"/>
                  </a:lnTo>
                  <a:close/>
                </a:path>
                <a:path w="434340" h="522604">
                  <a:moveTo>
                    <a:pt x="395114" y="202152"/>
                  </a:moveTo>
                  <a:lnTo>
                    <a:pt x="211163" y="202152"/>
                  </a:lnTo>
                  <a:lnTo>
                    <a:pt x="226260" y="201281"/>
                  </a:lnTo>
                  <a:lnTo>
                    <a:pt x="239414" y="198674"/>
                  </a:lnTo>
                  <a:lnTo>
                    <a:pt x="272345" y="170799"/>
                  </a:lnTo>
                  <a:lnTo>
                    <a:pt x="276494" y="146855"/>
                  </a:lnTo>
                  <a:lnTo>
                    <a:pt x="275457" y="134190"/>
                  </a:lnTo>
                  <a:lnTo>
                    <a:pt x="250594" y="99630"/>
                  </a:lnTo>
                  <a:lnTo>
                    <a:pt x="211163" y="91558"/>
                  </a:lnTo>
                  <a:lnTo>
                    <a:pt x="405213" y="91558"/>
                  </a:lnTo>
                  <a:lnTo>
                    <a:pt x="409374" y="104489"/>
                  </a:lnTo>
                  <a:lnTo>
                    <a:pt x="412464" y="138240"/>
                  </a:lnTo>
                  <a:lnTo>
                    <a:pt x="411339" y="156614"/>
                  </a:lnTo>
                  <a:lnTo>
                    <a:pt x="407962" y="173587"/>
                  </a:lnTo>
                  <a:lnTo>
                    <a:pt x="402335" y="189160"/>
                  </a:lnTo>
                  <a:lnTo>
                    <a:pt x="395114" y="202152"/>
                  </a:lnTo>
                  <a:close/>
                </a:path>
                <a:path w="434340" h="522604">
                  <a:moveTo>
                    <a:pt x="342192" y="242883"/>
                  </a:moveTo>
                  <a:lnTo>
                    <a:pt x="342329" y="242820"/>
                  </a:lnTo>
                  <a:lnTo>
                    <a:pt x="342192" y="242883"/>
                  </a:lnTo>
                  <a:close/>
                </a:path>
                <a:path w="434340" h="522604">
                  <a:moveTo>
                    <a:pt x="342329" y="242820"/>
                  </a:moveTo>
                  <a:lnTo>
                    <a:pt x="342179" y="242764"/>
                  </a:lnTo>
                  <a:lnTo>
                    <a:pt x="342451" y="242764"/>
                  </a:lnTo>
                  <a:close/>
                </a:path>
                <a:path w="434340" h="522604">
                  <a:moveTo>
                    <a:pt x="342500" y="242883"/>
                  </a:moveTo>
                  <a:lnTo>
                    <a:pt x="342192" y="242883"/>
                  </a:lnTo>
                  <a:lnTo>
                    <a:pt x="342329" y="242820"/>
                  </a:lnTo>
                  <a:lnTo>
                    <a:pt x="342500" y="242883"/>
                  </a:lnTo>
                  <a:close/>
                </a:path>
                <a:path w="434340" h="522604">
                  <a:moveTo>
                    <a:pt x="423597" y="430698"/>
                  </a:moveTo>
                  <a:lnTo>
                    <a:pt x="215756" y="430698"/>
                  </a:lnTo>
                  <a:lnTo>
                    <a:pt x="234949" y="429614"/>
                  </a:lnTo>
                  <a:lnTo>
                    <a:pt x="251591" y="426400"/>
                  </a:lnTo>
                  <a:lnTo>
                    <a:pt x="286312" y="403871"/>
                  </a:lnTo>
                  <a:lnTo>
                    <a:pt x="298033" y="361745"/>
                  </a:lnTo>
                  <a:lnTo>
                    <a:pt x="296753" y="345840"/>
                  </a:lnTo>
                  <a:lnTo>
                    <a:pt x="277549" y="311002"/>
                  </a:lnTo>
                  <a:lnTo>
                    <a:pt x="235110" y="294927"/>
                  </a:lnTo>
                  <a:lnTo>
                    <a:pt x="215756" y="293855"/>
                  </a:lnTo>
                  <a:lnTo>
                    <a:pt x="412644" y="293855"/>
                  </a:lnTo>
                  <a:lnTo>
                    <a:pt x="420486" y="307241"/>
                  </a:lnTo>
                  <a:lnTo>
                    <a:pt x="427989" y="327103"/>
                  </a:lnTo>
                  <a:lnTo>
                    <a:pt x="432492" y="348891"/>
                  </a:lnTo>
                  <a:lnTo>
                    <a:pt x="433996" y="372605"/>
                  </a:lnTo>
                  <a:lnTo>
                    <a:pt x="430774" y="407996"/>
                  </a:lnTo>
                  <a:lnTo>
                    <a:pt x="423597" y="430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129664" y="3927868"/>
              <a:ext cx="2486025" cy="498475"/>
            </a:xfrm>
            <a:custGeom>
              <a:avLst/>
              <a:gdLst/>
              <a:ahLst/>
              <a:cxnLst/>
              <a:rect l="l" t="t" r="r" b="b"/>
              <a:pathLst>
                <a:path w="2486025" h="498475">
                  <a:moveTo>
                    <a:pt x="274472" y="278930"/>
                  </a:moveTo>
                  <a:lnTo>
                    <a:pt x="262610" y="227215"/>
                  </a:lnTo>
                  <a:lnTo>
                    <a:pt x="227647" y="191554"/>
                  </a:lnTo>
                  <a:lnTo>
                    <a:pt x="219506" y="187731"/>
                  </a:lnTo>
                  <a:lnTo>
                    <a:pt x="219506" y="273380"/>
                  </a:lnTo>
                  <a:lnTo>
                    <a:pt x="218236" y="290233"/>
                  </a:lnTo>
                  <a:lnTo>
                    <a:pt x="199072" y="327063"/>
                  </a:lnTo>
                  <a:lnTo>
                    <a:pt x="156337" y="343357"/>
                  </a:lnTo>
                  <a:lnTo>
                    <a:pt x="136601" y="344436"/>
                  </a:lnTo>
                  <a:lnTo>
                    <a:pt x="52628" y="344436"/>
                  </a:lnTo>
                  <a:lnTo>
                    <a:pt x="52628" y="202514"/>
                  </a:lnTo>
                  <a:lnTo>
                    <a:pt x="136601" y="202514"/>
                  </a:lnTo>
                  <a:lnTo>
                    <a:pt x="187591" y="212293"/>
                  </a:lnTo>
                  <a:lnTo>
                    <a:pt x="214401" y="241947"/>
                  </a:lnTo>
                  <a:lnTo>
                    <a:pt x="219506" y="273380"/>
                  </a:lnTo>
                  <a:lnTo>
                    <a:pt x="219506" y="187731"/>
                  </a:lnTo>
                  <a:lnTo>
                    <a:pt x="211594" y="184010"/>
                  </a:lnTo>
                  <a:lnTo>
                    <a:pt x="193370" y="178727"/>
                  </a:lnTo>
                  <a:lnTo>
                    <a:pt x="208445" y="175158"/>
                  </a:lnTo>
                  <a:lnTo>
                    <a:pt x="242100" y="152527"/>
                  </a:lnTo>
                  <a:lnTo>
                    <a:pt x="257644" y="112788"/>
                  </a:lnTo>
                  <a:lnTo>
                    <a:pt x="258686" y="95923"/>
                  </a:lnTo>
                  <a:lnTo>
                    <a:pt x="256667" y="74269"/>
                  </a:lnTo>
                  <a:lnTo>
                    <a:pt x="250596" y="55232"/>
                  </a:lnTo>
                  <a:lnTo>
                    <a:pt x="243141" y="43167"/>
                  </a:lnTo>
                  <a:lnTo>
                    <a:pt x="240474" y="38836"/>
                  </a:lnTo>
                  <a:lnTo>
                    <a:pt x="226301" y="25057"/>
                  </a:lnTo>
                  <a:lnTo>
                    <a:pt x="208381" y="14160"/>
                  </a:lnTo>
                  <a:lnTo>
                    <a:pt x="206057" y="13322"/>
                  </a:lnTo>
                  <a:lnTo>
                    <a:pt x="206057" y="101574"/>
                  </a:lnTo>
                  <a:lnTo>
                    <a:pt x="204876" y="115430"/>
                  </a:lnTo>
                  <a:lnTo>
                    <a:pt x="176580" y="151930"/>
                  </a:lnTo>
                  <a:lnTo>
                    <a:pt x="130124" y="159969"/>
                  </a:lnTo>
                  <a:lnTo>
                    <a:pt x="52628" y="159969"/>
                  </a:lnTo>
                  <a:lnTo>
                    <a:pt x="52628" y="43192"/>
                  </a:lnTo>
                  <a:lnTo>
                    <a:pt x="130124" y="43192"/>
                  </a:lnTo>
                  <a:lnTo>
                    <a:pt x="176504" y="51371"/>
                  </a:lnTo>
                  <a:lnTo>
                    <a:pt x="204876" y="87833"/>
                  </a:lnTo>
                  <a:lnTo>
                    <a:pt x="206057" y="101574"/>
                  </a:lnTo>
                  <a:lnTo>
                    <a:pt x="206057" y="13322"/>
                  </a:lnTo>
                  <a:lnTo>
                    <a:pt x="187032" y="6375"/>
                  </a:lnTo>
                  <a:lnTo>
                    <a:pt x="162242" y="1689"/>
                  </a:lnTo>
                  <a:lnTo>
                    <a:pt x="134023" y="139"/>
                  </a:lnTo>
                  <a:lnTo>
                    <a:pt x="266" y="139"/>
                  </a:lnTo>
                  <a:lnTo>
                    <a:pt x="0" y="0"/>
                  </a:lnTo>
                  <a:lnTo>
                    <a:pt x="0" y="387413"/>
                  </a:lnTo>
                  <a:lnTo>
                    <a:pt x="138912" y="387413"/>
                  </a:lnTo>
                  <a:lnTo>
                    <a:pt x="196532" y="380352"/>
                  </a:lnTo>
                  <a:lnTo>
                    <a:pt x="239229" y="359143"/>
                  </a:lnTo>
                  <a:lnTo>
                    <a:pt x="253733" y="344436"/>
                  </a:lnTo>
                  <a:lnTo>
                    <a:pt x="254647" y="343509"/>
                  </a:lnTo>
                  <a:lnTo>
                    <a:pt x="265658" y="324929"/>
                  </a:lnTo>
                  <a:lnTo>
                    <a:pt x="272275" y="303403"/>
                  </a:lnTo>
                  <a:lnTo>
                    <a:pt x="274472" y="278930"/>
                  </a:lnTo>
                  <a:close/>
                </a:path>
                <a:path w="2486025" h="498475">
                  <a:moveTo>
                    <a:pt x="605142" y="242493"/>
                  </a:moveTo>
                  <a:lnTo>
                    <a:pt x="596176" y="178638"/>
                  </a:lnTo>
                  <a:lnTo>
                    <a:pt x="569633" y="130340"/>
                  </a:lnTo>
                  <a:lnTo>
                    <a:pt x="554583" y="116547"/>
                  </a:lnTo>
                  <a:lnTo>
                    <a:pt x="554583" y="242468"/>
                  </a:lnTo>
                  <a:lnTo>
                    <a:pt x="553186" y="267055"/>
                  </a:lnTo>
                  <a:lnTo>
                    <a:pt x="542036" y="308063"/>
                  </a:lnTo>
                  <a:lnTo>
                    <a:pt x="513562" y="342747"/>
                  </a:lnTo>
                  <a:lnTo>
                    <a:pt x="471906" y="354596"/>
                  </a:lnTo>
                  <a:lnTo>
                    <a:pt x="453618" y="352729"/>
                  </a:lnTo>
                  <a:lnTo>
                    <a:pt x="410997" y="324751"/>
                  </a:lnTo>
                  <a:lnTo>
                    <a:pt x="394487" y="289115"/>
                  </a:lnTo>
                  <a:lnTo>
                    <a:pt x="388975" y="242493"/>
                  </a:lnTo>
                  <a:lnTo>
                    <a:pt x="390359" y="217779"/>
                  </a:lnTo>
                  <a:lnTo>
                    <a:pt x="401510" y="176784"/>
                  </a:lnTo>
                  <a:lnTo>
                    <a:pt x="430085" y="142163"/>
                  </a:lnTo>
                  <a:lnTo>
                    <a:pt x="471906" y="130340"/>
                  </a:lnTo>
                  <a:lnTo>
                    <a:pt x="489966" y="132232"/>
                  </a:lnTo>
                  <a:lnTo>
                    <a:pt x="532282" y="160718"/>
                  </a:lnTo>
                  <a:lnTo>
                    <a:pt x="549008" y="196202"/>
                  </a:lnTo>
                  <a:lnTo>
                    <a:pt x="554583" y="242468"/>
                  </a:lnTo>
                  <a:lnTo>
                    <a:pt x="554583" y="116547"/>
                  </a:lnTo>
                  <a:lnTo>
                    <a:pt x="550316" y="112636"/>
                  </a:lnTo>
                  <a:lnTo>
                    <a:pt x="527532" y="99987"/>
                  </a:lnTo>
                  <a:lnTo>
                    <a:pt x="501370" y="92392"/>
                  </a:lnTo>
                  <a:lnTo>
                    <a:pt x="471906" y="89852"/>
                  </a:lnTo>
                  <a:lnTo>
                    <a:pt x="442226" y="92379"/>
                  </a:lnTo>
                  <a:lnTo>
                    <a:pt x="393153" y="112623"/>
                  </a:lnTo>
                  <a:lnTo>
                    <a:pt x="358317" y="152514"/>
                  </a:lnTo>
                  <a:lnTo>
                    <a:pt x="340677" y="208597"/>
                  </a:lnTo>
                  <a:lnTo>
                    <a:pt x="338467" y="242468"/>
                  </a:lnTo>
                  <a:lnTo>
                    <a:pt x="340664" y="276288"/>
                  </a:lnTo>
                  <a:lnTo>
                    <a:pt x="358292" y="332359"/>
                  </a:lnTo>
                  <a:lnTo>
                    <a:pt x="393268" y="372351"/>
                  </a:lnTo>
                  <a:lnTo>
                    <a:pt x="442341" y="392595"/>
                  </a:lnTo>
                  <a:lnTo>
                    <a:pt x="471906" y="395122"/>
                  </a:lnTo>
                  <a:lnTo>
                    <a:pt x="501332" y="392595"/>
                  </a:lnTo>
                  <a:lnTo>
                    <a:pt x="550202" y="372364"/>
                  </a:lnTo>
                  <a:lnTo>
                    <a:pt x="585165" y="332371"/>
                  </a:lnTo>
                  <a:lnTo>
                    <a:pt x="602919" y="276352"/>
                  </a:lnTo>
                  <a:lnTo>
                    <a:pt x="605142" y="242493"/>
                  </a:lnTo>
                  <a:close/>
                </a:path>
                <a:path w="2486025" h="498475">
                  <a:moveTo>
                    <a:pt x="926998" y="242493"/>
                  </a:moveTo>
                  <a:lnTo>
                    <a:pt x="918019" y="178638"/>
                  </a:lnTo>
                  <a:lnTo>
                    <a:pt x="891489" y="130340"/>
                  </a:lnTo>
                  <a:lnTo>
                    <a:pt x="876439" y="116547"/>
                  </a:lnTo>
                  <a:lnTo>
                    <a:pt x="876439" y="242468"/>
                  </a:lnTo>
                  <a:lnTo>
                    <a:pt x="875042" y="267055"/>
                  </a:lnTo>
                  <a:lnTo>
                    <a:pt x="863892" y="308063"/>
                  </a:lnTo>
                  <a:lnTo>
                    <a:pt x="835418" y="342747"/>
                  </a:lnTo>
                  <a:lnTo>
                    <a:pt x="793762" y="354596"/>
                  </a:lnTo>
                  <a:lnTo>
                    <a:pt x="775474" y="352729"/>
                  </a:lnTo>
                  <a:lnTo>
                    <a:pt x="732853" y="324751"/>
                  </a:lnTo>
                  <a:lnTo>
                    <a:pt x="716330" y="289115"/>
                  </a:lnTo>
                  <a:lnTo>
                    <a:pt x="710831" y="242493"/>
                  </a:lnTo>
                  <a:lnTo>
                    <a:pt x="712216" y="217779"/>
                  </a:lnTo>
                  <a:lnTo>
                    <a:pt x="723366" y="176784"/>
                  </a:lnTo>
                  <a:lnTo>
                    <a:pt x="751941" y="142163"/>
                  </a:lnTo>
                  <a:lnTo>
                    <a:pt x="793762" y="130340"/>
                  </a:lnTo>
                  <a:lnTo>
                    <a:pt x="811822" y="132232"/>
                  </a:lnTo>
                  <a:lnTo>
                    <a:pt x="854138" y="160718"/>
                  </a:lnTo>
                  <a:lnTo>
                    <a:pt x="870864" y="196202"/>
                  </a:lnTo>
                  <a:lnTo>
                    <a:pt x="876439" y="242468"/>
                  </a:lnTo>
                  <a:lnTo>
                    <a:pt x="876439" y="116547"/>
                  </a:lnTo>
                  <a:lnTo>
                    <a:pt x="872172" y="112636"/>
                  </a:lnTo>
                  <a:lnTo>
                    <a:pt x="849388" y="99987"/>
                  </a:lnTo>
                  <a:lnTo>
                    <a:pt x="823226" y="92392"/>
                  </a:lnTo>
                  <a:lnTo>
                    <a:pt x="793762" y="89852"/>
                  </a:lnTo>
                  <a:lnTo>
                    <a:pt x="764082" y="92379"/>
                  </a:lnTo>
                  <a:lnTo>
                    <a:pt x="715010" y="112623"/>
                  </a:lnTo>
                  <a:lnTo>
                    <a:pt x="680161" y="152514"/>
                  </a:lnTo>
                  <a:lnTo>
                    <a:pt x="662520" y="208597"/>
                  </a:lnTo>
                  <a:lnTo>
                    <a:pt x="660323" y="242468"/>
                  </a:lnTo>
                  <a:lnTo>
                    <a:pt x="662520" y="276288"/>
                  </a:lnTo>
                  <a:lnTo>
                    <a:pt x="680148" y="332359"/>
                  </a:lnTo>
                  <a:lnTo>
                    <a:pt x="715124" y="372351"/>
                  </a:lnTo>
                  <a:lnTo>
                    <a:pt x="764197" y="392595"/>
                  </a:lnTo>
                  <a:lnTo>
                    <a:pt x="793762" y="395122"/>
                  </a:lnTo>
                  <a:lnTo>
                    <a:pt x="823188" y="392595"/>
                  </a:lnTo>
                  <a:lnTo>
                    <a:pt x="849287" y="385013"/>
                  </a:lnTo>
                  <a:lnTo>
                    <a:pt x="872058" y="372364"/>
                  </a:lnTo>
                  <a:lnTo>
                    <a:pt x="891489" y="354647"/>
                  </a:lnTo>
                  <a:lnTo>
                    <a:pt x="907021" y="332371"/>
                  </a:lnTo>
                  <a:lnTo>
                    <a:pt x="918121" y="306298"/>
                  </a:lnTo>
                  <a:lnTo>
                    <a:pt x="924775" y="276352"/>
                  </a:lnTo>
                  <a:lnTo>
                    <a:pt x="926998" y="242493"/>
                  </a:lnTo>
                  <a:close/>
                </a:path>
                <a:path w="2486025" h="498475">
                  <a:moveTo>
                    <a:pt x="1148473" y="96824"/>
                  </a:moveTo>
                  <a:lnTo>
                    <a:pt x="1050277" y="96824"/>
                  </a:lnTo>
                  <a:lnTo>
                    <a:pt x="1050277" y="14300"/>
                  </a:lnTo>
                  <a:lnTo>
                    <a:pt x="1050010" y="14351"/>
                  </a:lnTo>
                  <a:lnTo>
                    <a:pt x="1002055" y="14351"/>
                  </a:lnTo>
                  <a:lnTo>
                    <a:pt x="1002055" y="96824"/>
                  </a:lnTo>
                  <a:lnTo>
                    <a:pt x="967066" y="96824"/>
                  </a:lnTo>
                  <a:lnTo>
                    <a:pt x="967066" y="133921"/>
                  </a:lnTo>
                  <a:lnTo>
                    <a:pt x="1002055" y="133921"/>
                  </a:lnTo>
                  <a:lnTo>
                    <a:pt x="1002055" y="291795"/>
                  </a:lnTo>
                  <a:lnTo>
                    <a:pt x="1007414" y="337870"/>
                  </a:lnTo>
                  <a:lnTo>
                    <a:pt x="1035900" y="376008"/>
                  </a:lnTo>
                  <a:lnTo>
                    <a:pt x="1073988" y="386245"/>
                  </a:lnTo>
                  <a:lnTo>
                    <a:pt x="1099451" y="387527"/>
                  </a:lnTo>
                  <a:lnTo>
                    <a:pt x="1148473" y="387527"/>
                  </a:lnTo>
                  <a:lnTo>
                    <a:pt x="1148473" y="347548"/>
                  </a:lnTo>
                  <a:lnTo>
                    <a:pt x="1099477" y="347548"/>
                  </a:lnTo>
                  <a:lnTo>
                    <a:pt x="1085824" y="346925"/>
                  </a:lnTo>
                  <a:lnTo>
                    <a:pt x="1052664" y="320941"/>
                  </a:lnTo>
                  <a:lnTo>
                    <a:pt x="1050277" y="291795"/>
                  </a:lnTo>
                  <a:lnTo>
                    <a:pt x="1050277" y="133921"/>
                  </a:lnTo>
                  <a:lnTo>
                    <a:pt x="1148473" y="133921"/>
                  </a:lnTo>
                  <a:lnTo>
                    <a:pt x="1148473" y="96824"/>
                  </a:lnTo>
                  <a:close/>
                </a:path>
                <a:path w="2486025" h="498475">
                  <a:moveTo>
                    <a:pt x="1408887" y="307098"/>
                  </a:moveTo>
                  <a:lnTo>
                    <a:pt x="1397012" y="262674"/>
                  </a:lnTo>
                  <a:lnTo>
                    <a:pt x="1359001" y="234099"/>
                  </a:lnTo>
                  <a:lnTo>
                    <a:pt x="1315593" y="220941"/>
                  </a:lnTo>
                  <a:lnTo>
                    <a:pt x="1299273" y="217297"/>
                  </a:lnTo>
                  <a:lnTo>
                    <a:pt x="1281696" y="212966"/>
                  </a:lnTo>
                  <a:lnTo>
                    <a:pt x="1242631" y="194144"/>
                  </a:lnTo>
                  <a:lnTo>
                    <a:pt x="1235468" y="173177"/>
                  </a:lnTo>
                  <a:lnTo>
                    <a:pt x="1236573" y="162966"/>
                  </a:lnTo>
                  <a:lnTo>
                    <a:pt x="1275384" y="132549"/>
                  </a:lnTo>
                  <a:lnTo>
                    <a:pt x="1306487" y="129857"/>
                  </a:lnTo>
                  <a:lnTo>
                    <a:pt x="1318069" y="130175"/>
                  </a:lnTo>
                  <a:lnTo>
                    <a:pt x="1362456" y="137972"/>
                  </a:lnTo>
                  <a:lnTo>
                    <a:pt x="1393596" y="150609"/>
                  </a:lnTo>
                  <a:lnTo>
                    <a:pt x="1393596" y="129857"/>
                  </a:lnTo>
                  <a:lnTo>
                    <a:pt x="1393596" y="105435"/>
                  </a:lnTo>
                  <a:lnTo>
                    <a:pt x="1393913" y="105435"/>
                  </a:lnTo>
                  <a:lnTo>
                    <a:pt x="1383385" y="101663"/>
                  </a:lnTo>
                  <a:lnTo>
                    <a:pt x="1338516" y="92024"/>
                  </a:lnTo>
                  <a:lnTo>
                    <a:pt x="1301127" y="89890"/>
                  </a:lnTo>
                  <a:lnTo>
                    <a:pt x="1275956" y="91274"/>
                  </a:lnTo>
                  <a:lnTo>
                    <a:pt x="1234757" y="102438"/>
                  </a:lnTo>
                  <a:lnTo>
                    <a:pt x="1196949" y="139192"/>
                  </a:lnTo>
                  <a:lnTo>
                    <a:pt x="1189685" y="175539"/>
                  </a:lnTo>
                  <a:lnTo>
                    <a:pt x="1190917" y="191516"/>
                  </a:lnTo>
                  <a:lnTo>
                    <a:pt x="1209382" y="228752"/>
                  </a:lnTo>
                  <a:lnTo>
                    <a:pt x="1252778" y="252018"/>
                  </a:lnTo>
                  <a:lnTo>
                    <a:pt x="1289989" y="261175"/>
                  </a:lnTo>
                  <a:lnTo>
                    <a:pt x="1310182" y="266153"/>
                  </a:lnTo>
                  <a:lnTo>
                    <a:pt x="1347254" y="281165"/>
                  </a:lnTo>
                  <a:lnTo>
                    <a:pt x="1360474" y="311010"/>
                  </a:lnTo>
                  <a:lnTo>
                    <a:pt x="1359344" y="320929"/>
                  </a:lnTo>
                  <a:lnTo>
                    <a:pt x="1332280" y="348703"/>
                  </a:lnTo>
                  <a:lnTo>
                    <a:pt x="1290485" y="355130"/>
                  </a:lnTo>
                  <a:lnTo>
                    <a:pt x="1277620" y="354672"/>
                  </a:lnTo>
                  <a:lnTo>
                    <a:pt x="1239685" y="348373"/>
                  </a:lnTo>
                  <a:lnTo>
                    <a:pt x="1200759" y="334098"/>
                  </a:lnTo>
                  <a:lnTo>
                    <a:pt x="1187589" y="327647"/>
                  </a:lnTo>
                  <a:lnTo>
                    <a:pt x="1187589" y="376948"/>
                  </a:lnTo>
                  <a:lnTo>
                    <a:pt x="1227963" y="388073"/>
                  </a:lnTo>
                  <a:lnTo>
                    <a:pt x="1277658" y="394830"/>
                  </a:lnTo>
                  <a:lnTo>
                    <a:pt x="1289456" y="395122"/>
                  </a:lnTo>
                  <a:lnTo>
                    <a:pt x="1315783" y="393598"/>
                  </a:lnTo>
                  <a:lnTo>
                    <a:pt x="1359598" y="381584"/>
                  </a:lnTo>
                  <a:lnTo>
                    <a:pt x="1390777" y="358686"/>
                  </a:lnTo>
                  <a:lnTo>
                    <a:pt x="1408607" y="316484"/>
                  </a:lnTo>
                  <a:lnTo>
                    <a:pt x="1408887" y="307098"/>
                  </a:lnTo>
                  <a:close/>
                </a:path>
                <a:path w="2486025" h="498475">
                  <a:moveTo>
                    <a:pt x="1530197" y="14351"/>
                  </a:moveTo>
                  <a:close/>
                </a:path>
                <a:path w="2486025" h="498475">
                  <a:moveTo>
                    <a:pt x="1628394" y="347522"/>
                  </a:moveTo>
                  <a:lnTo>
                    <a:pt x="1579346" y="347522"/>
                  </a:lnTo>
                  <a:lnTo>
                    <a:pt x="1565694" y="346900"/>
                  </a:lnTo>
                  <a:lnTo>
                    <a:pt x="1532534" y="320916"/>
                  </a:lnTo>
                  <a:lnTo>
                    <a:pt x="1530146" y="291769"/>
                  </a:lnTo>
                  <a:lnTo>
                    <a:pt x="1530146" y="133896"/>
                  </a:lnTo>
                  <a:lnTo>
                    <a:pt x="1628343" y="133896"/>
                  </a:lnTo>
                  <a:lnTo>
                    <a:pt x="1628343" y="96799"/>
                  </a:lnTo>
                  <a:lnTo>
                    <a:pt x="1530146" y="96799"/>
                  </a:lnTo>
                  <a:lnTo>
                    <a:pt x="1530146" y="14351"/>
                  </a:lnTo>
                  <a:lnTo>
                    <a:pt x="1482001" y="14351"/>
                  </a:lnTo>
                  <a:lnTo>
                    <a:pt x="1482001" y="96799"/>
                  </a:lnTo>
                  <a:lnTo>
                    <a:pt x="1447025" y="96799"/>
                  </a:lnTo>
                  <a:lnTo>
                    <a:pt x="1447025" y="133896"/>
                  </a:lnTo>
                  <a:lnTo>
                    <a:pt x="1482001" y="133896"/>
                  </a:lnTo>
                  <a:lnTo>
                    <a:pt x="1482001" y="291769"/>
                  </a:lnTo>
                  <a:lnTo>
                    <a:pt x="1483347" y="316915"/>
                  </a:lnTo>
                  <a:lnTo>
                    <a:pt x="1494015" y="354545"/>
                  </a:lnTo>
                  <a:lnTo>
                    <a:pt x="1532750" y="382371"/>
                  </a:lnTo>
                  <a:lnTo>
                    <a:pt x="1579410" y="387502"/>
                  </a:lnTo>
                  <a:lnTo>
                    <a:pt x="1628394" y="387502"/>
                  </a:lnTo>
                  <a:lnTo>
                    <a:pt x="1628394" y="347522"/>
                  </a:lnTo>
                  <a:close/>
                </a:path>
                <a:path w="2486025" h="498475">
                  <a:moveTo>
                    <a:pt x="1856968" y="141465"/>
                  </a:moveTo>
                  <a:lnTo>
                    <a:pt x="1856917" y="132346"/>
                  </a:lnTo>
                  <a:lnTo>
                    <a:pt x="1856701" y="92405"/>
                  </a:lnTo>
                  <a:lnTo>
                    <a:pt x="1839874" y="90106"/>
                  </a:lnTo>
                  <a:lnTo>
                    <a:pt x="1836242" y="89852"/>
                  </a:lnTo>
                  <a:lnTo>
                    <a:pt x="1832597" y="89827"/>
                  </a:lnTo>
                  <a:lnTo>
                    <a:pt x="1815998" y="90639"/>
                  </a:lnTo>
                  <a:lnTo>
                    <a:pt x="1774024" y="102806"/>
                  </a:lnTo>
                  <a:lnTo>
                    <a:pt x="1742973" y="129628"/>
                  </a:lnTo>
                  <a:lnTo>
                    <a:pt x="1734883" y="141998"/>
                  </a:lnTo>
                  <a:lnTo>
                    <a:pt x="1734883" y="96824"/>
                  </a:lnTo>
                  <a:lnTo>
                    <a:pt x="1686915" y="96824"/>
                  </a:lnTo>
                  <a:lnTo>
                    <a:pt x="1686915" y="387578"/>
                  </a:lnTo>
                  <a:lnTo>
                    <a:pt x="1734883" y="387578"/>
                  </a:lnTo>
                  <a:lnTo>
                    <a:pt x="1734883" y="234442"/>
                  </a:lnTo>
                  <a:lnTo>
                    <a:pt x="1736178" y="211226"/>
                  </a:lnTo>
                  <a:lnTo>
                    <a:pt x="1746745" y="173456"/>
                  </a:lnTo>
                  <a:lnTo>
                    <a:pt x="1777415" y="141998"/>
                  </a:lnTo>
                  <a:lnTo>
                    <a:pt x="1818322" y="132435"/>
                  </a:lnTo>
                  <a:lnTo>
                    <a:pt x="1825320" y="132346"/>
                  </a:lnTo>
                  <a:lnTo>
                    <a:pt x="1832216" y="133121"/>
                  </a:lnTo>
                  <a:lnTo>
                    <a:pt x="1839023" y="134772"/>
                  </a:lnTo>
                  <a:lnTo>
                    <a:pt x="1845246" y="136093"/>
                  </a:lnTo>
                  <a:lnTo>
                    <a:pt x="1851126" y="138341"/>
                  </a:lnTo>
                  <a:lnTo>
                    <a:pt x="1856638" y="141528"/>
                  </a:lnTo>
                  <a:lnTo>
                    <a:pt x="1856968" y="141465"/>
                  </a:lnTo>
                  <a:close/>
                </a:path>
                <a:path w="2486025" h="498475">
                  <a:moveTo>
                    <a:pt x="2132152" y="221703"/>
                  </a:moveTo>
                  <a:lnTo>
                    <a:pt x="2124379" y="163868"/>
                  </a:lnTo>
                  <a:lnTo>
                    <a:pt x="2101049" y="122631"/>
                  </a:lnTo>
                  <a:lnTo>
                    <a:pt x="2061984" y="98005"/>
                  </a:lnTo>
                  <a:lnTo>
                    <a:pt x="2006968" y="89941"/>
                  </a:lnTo>
                  <a:lnTo>
                    <a:pt x="1994877" y="90297"/>
                  </a:lnTo>
                  <a:lnTo>
                    <a:pt x="1946605" y="97904"/>
                  </a:lnTo>
                  <a:lnTo>
                    <a:pt x="1908213" y="110159"/>
                  </a:lnTo>
                  <a:lnTo>
                    <a:pt x="1908213" y="154279"/>
                  </a:lnTo>
                  <a:lnTo>
                    <a:pt x="1919122" y="148717"/>
                  </a:lnTo>
                  <a:lnTo>
                    <a:pt x="1930323" y="143878"/>
                  </a:lnTo>
                  <a:lnTo>
                    <a:pt x="1977466" y="131889"/>
                  </a:lnTo>
                  <a:lnTo>
                    <a:pt x="2002028" y="130390"/>
                  </a:lnTo>
                  <a:lnTo>
                    <a:pt x="2020493" y="131521"/>
                  </a:lnTo>
                  <a:lnTo>
                    <a:pt x="2062670" y="148564"/>
                  </a:lnTo>
                  <a:lnTo>
                    <a:pt x="2083079" y="183896"/>
                  </a:lnTo>
                  <a:lnTo>
                    <a:pt x="2084438" y="199440"/>
                  </a:lnTo>
                  <a:lnTo>
                    <a:pt x="2084438" y="204114"/>
                  </a:lnTo>
                  <a:lnTo>
                    <a:pt x="2084197" y="204114"/>
                  </a:lnTo>
                  <a:lnTo>
                    <a:pt x="2084197" y="241427"/>
                  </a:lnTo>
                  <a:lnTo>
                    <a:pt x="2084197" y="252056"/>
                  </a:lnTo>
                  <a:lnTo>
                    <a:pt x="2082698" y="274307"/>
                  </a:lnTo>
                  <a:lnTo>
                    <a:pt x="2070646" y="311873"/>
                  </a:lnTo>
                  <a:lnTo>
                    <a:pt x="2032292" y="348081"/>
                  </a:lnTo>
                  <a:lnTo>
                    <a:pt x="1996592" y="355104"/>
                  </a:lnTo>
                  <a:lnTo>
                    <a:pt x="1982927" y="354164"/>
                  </a:lnTo>
                  <a:lnTo>
                    <a:pt x="1943684" y="332130"/>
                  </a:lnTo>
                  <a:lnTo>
                    <a:pt x="1934349" y="299821"/>
                  </a:lnTo>
                  <a:lnTo>
                    <a:pt x="1935746" y="285013"/>
                  </a:lnTo>
                  <a:lnTo>
                    <a:pt x="1970011" y="248843"/>
                  </a:lnTo>
                  <a:lnTo>
                    <a:pt x="2010067" y="242227"/>
                  </a:lnTo>
                  <a:lnTo>
                    <a:pt x="2036749" y="241401"/>
                  </a:lnTo>
                  <a:lnTo>
                    <a:pt x="2084197" y="241427"/>
                  </a:lnTo>
                  <a:lnTo>
                    <a:pt x="2084197" y="204114"/>
                  </a:lnTo>
                  <a:lnTo>
                    <a:pt x="2017560" y="204114"/>
                  </a:lnTo>
                  <a:lnTo>
                    <a:pt x="1960372" y="210337"/>
                  </a:lnTo>
                  <a:lnTo>
                    <a:pt x="1919363" y="229019"/>
                  </a:lnTo>
                  <a:lnTo>
                    <a:pt x="1894776" y="259969"/>
                  </a:lnTo>
                  <a:lnTo>
                    <a:pt x="1886712" y="302983"/>
                  </a:lnTo>
                  <a:lnTo>
                    <a:pt x="1888350" y="322948"/>
                  </a:lnTo>
                  <a:lnTo>
                    <a:pt x="1912886" y="370217"/>
                  </a:lnTo>
                  <a:lnTo>
                    <a:pt x="1962746" y="393573"/>
                  </a:lnTo>
                  <a:lnTo>
                    <a:pt x="1983905" y="395122"/>
                  </a:lnTo>
                  <a:lnTo>
                    <a:pt x="2000859" y="394335"/>
                  </a:lnTo>
                  <a:lnTo>
                    <a:pt x="2043518" y="382638"/>
                  </a:lnTo>
                  <a:lnTo>
                    <a:pt x="2075649" y="355815"/>
                  </a:lnTo>
                  <a:lnTo>
                    <a:pt x="2084197" y="343433"/>
                  </a:lnTo>
                  <a:lnTo>
                    <a:pt x="2084197" y="387553"/>
                  </a:lnTo>
                  <a:lnTo>
                    <a:pt x="2131898" y="387553"/>
                  </a:lnTo>
                  <a:lnTo>
                    <a:pt x="2131898" y="343433"/>
                  </a:lnTo>
                  <a:lnTo>
                    <a:pt x="2131898" y="241401"/>
                  </a:lnTo>
                  <a:lnTo>
                    <a:pt x="2131898" y="221703"/>
                  </a:lnTo>
                  <a:lnTo>
                    <a:pt x="2132152" y="221767"/>
                  </a:lnTo>
                  <a:close/>
                </a:path>
                <a:path w="2486025" h="498475">
                  <a:moveTo>
                    <a:pt x="2485885" y="242417"/>
                  </a:moveTo>
                  <a:lnTo>
                    <a:pt x="2477592" y="180505"/>
                  </a:lnTo>
                  <a:lnTo>
                    <a:pt x="2452713" y="131851"/>
                  </a:lnTo>
                  <a:lnTo>
                    <a:pt x="2450960" y="129755"/>
                  </a:lnTo>
                  <a:lnTo>
                    <a:pt x="2444699" y="122250"/>
                  </a:lnTo>
                  <a:lnTo>
                    <a:pt x="2436393" y="114427"/>
                  </a:lnTo>
                  <a:lnTo>
                    <a:pt x="2436393" y="242379"/>
                  </a:lnTo>
                  <a:lnTo>
                    <a:pt x="2435034" y="267309"/>
                  </a:lnTo>
                  <a:lnTo>
                    <a:pt x="2424150" y="308711"/>
                  </a:lnTo>
                  <a:lnTo>
                    <a:pt x="2389035" y="347560"/>
                  </a:lnTo>
                  <a:lnTo>
                    <a:pt x="2355278" y="355015"/>
                  </a:lnTo>
                  <a:lnTo>
                    <a:pt x="2337371" y="353161"/>
                  </a:lnTo>
                  <a:lnTo>
                    <a:pt x="2321471" y="347573"/>
                  </a:lnTo>
                  <a:lnTo>
                    <a:pt x="2315934" y="343852"/>
                  </a:lnTo>
                  <a:lnTo>
                    <a:pt x="2307564" y="338251"/>
                  </a:lnTo>
                  <a:lnTo>
                    <a:pt x="2279777" y="289420"/>
                  </a:lnTo>
                  <a:lnTo>
                    <a:pt x="2274443" y="242417"/>
                  </a:lnTo>
                  <a:lnTo>
                    <a:pt x="2275738" y="217487"/>
                  </a:lnTo>
                  <a:lnTo>
                    <a:pt x="2286304" y="176225"/>
                  </a:lnTo>
                  <a:lnTo>
                    <a:pt x="2314054" y="141605"/>
                  </a:lnTo>
                  <a:lnTo>
                    <a:pt x="2355278" y="129755"/>
                  </a:lnTo>
                  <a:lnTo>
                    <a:pt x="2373172" y="131635"/>
                  </a:lnTo>
                  <a:lnTo>
                    <a:pt x="2414625" y="159867"/>
                  </a:lnTo>
                  <a:lnTo>
                    <a:pt x="2430945" y="195402"/>
                  </a:lnTo>
                  <a:lnTo>
                    <a:pt x="2436393" y="242379"/>
                  </a:lnTo>
                  <a:lnTo>
                    <a:pt x="2436393" y="114427"/>
                  </a:lnTo>
                  <a:lnTo>
                    <a:pt x="2391575" y="92151"/>
                  </a:lnTo>
                  <a:lnTo>
                    <a:pt x="2366937" y="89801"/>
                  </a:lnTo>
                  <a:lnTo>
                    <a:pt x="2351557" y="90601"/>
                  </a:lnTo>
                  <a:lnTo>
                    <a:pt x="2311997" y="102565"/>
                  </a:lnTo>
                  <a:lnTo>
                    <a:pt x="2282152" y="128841"/>
                  </a:lnTo>
                  <a:lnTo>
                    <a:pt x="2274151" y="140970"/>
                  </a:lnTo>
                  <a:lnTo>
                    <a:pt x="2274151" y="96850"/>
                  </a:lnTo>
                  <a:lnTo>
                    <a:pt x="2226195" y="96850"/>
                  </a:lnTo>
                  <a:lnTo>
                    <a:pt x="2226195" y="498055"/>
                  </a:lnTo>
                  <a:lnTo>
                    <a:pt x="2274151" y="498055"/>
                  </a:lnTo>
                  <a:lnTo>
                    <a:pt x="2274151" y="343852"/>
                  </a:lnTo>
                  <a:lnTo>
                    <a:pt x="2282152" y="356006"/>
                  </a:lnTo>
                  <a:lnTo>
                    <a:pt x="2311997" y="382524"/>
                  </a:lnTo>
                  <a:lnTo>
                    <a:pt x="2351519" y="394246"/>
                  </a:lnTo>
                  <a:lnTo>
                    <a:pt x="2366937" y="395020"/>
                  </a:lnTo>
                  <a:lnTo>
                    <a:pt x="2379421" y="394576"/>
                  </a:lnTo>
                  <a:lnTo>
                    <a:pt x="2425814" y="378320"/>
                  </a:lnTo>
                  <a:lnTo>
                    <a:pt x="2450998" y="355015"/>
                  </a:lnTo>
                  <a:lnTo>
                    <a:pt x="2452713" y="352971"/>
                  </a:lnTo>
                  <a:lnTo>
                    <a:pt x="2467216" y="330301"/>
                  </a:lnTo>
                  <a:lnTo>
                    <a:pt x="2477592" y="304317"/>
                  </a:lnTo>
                  <a:lnTo>
                    <a:pt x="2483815" y="275031"/>
                  </a:lnTo>
                  <a:lnTo>
                    <a:pt x="2485885" y="242417"/>
                  </a:lnTo>
                  <a:close/>
                </a:path>
              </a:pathLst>
            </a:custGeom>
            <a:solidFill>
              <a:srgbClr val="230E3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5129" y="5092062"/>
              <a:ext cx="4122552" cy="5194300"/>
            </a:xfrm>
            <a:prstGeom prst="rect">
              <a:avLst/>
            </a:prstGeom>
          </p:spPr>
        </p:pic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56750" y="1320538"/>
            <a:ext cx="14025880" cy="16154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400" spc="175"/>
              <a:t>Full</a:t>
            </a:r>
            <a:r>
              <a:rPr dirty="0" sz="10400" spc="-215"/>
              <a:t> </a:t>
            </a:r>
            <a:r>
              <a:rPr dirty="0" sz="10400" spc="670"/>
              <a:t>Stack</a:t>
            </a:r>
            <a:r>
              <a:rPr dirty="0" sz="10400" spc="-210"/>
              <a:t> </a:t>
            </a:r>
            <a:r>
              <a:rPr dirty="0" sz="10400" spc="459"/>
              <a:t>Developer</a:t>
            </a:r>
            <a:endParaRPr sz="10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0547" y="0"/>
              <a:ext cx="10837451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7452359" cy="10287000"/>
            </a:xfrm>
            <a:custGeom>
              <a:avLst/>
              <a:gdLst/>
              <a:ahLst/>
              <a:cxnLst/>
              <a:rect l="l" t="t" r="r" b="b"/>
              <a:pathLst>
                <a:path w="7452359" h="10287000">
                  <a:moveTo>
                    <a:pt x="7451915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7451915" y="0"/>
                  </a:lnTo>
                  <a:lnTo>
                    <a:pt x="7451915" y="10286999"/>
                  </a:lnTo>
                  <a:close/>
                </a:path>
              </a:pathLst>
            </a:custGeom>
            <a:solidFill>
              <a:srgbClr val="FEE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456597" y="865655"/>
              <a:ext cx="798830" cy="352425"/>
            </a:xfrm>
            <a:custGeom>
              <a:avLst/>
              <a:gdLst/>
              <a:ahLst/>
              <a:cxnLst/>
              <a:rect l="l" t="t" r="r" b="b"/>
              <a:pathLst>
                <a:path w="798830" h="352425">
                  <a:moveTo>
                    <a:pt x="621777" y="352425"/>
                  </a:moveTo>
                  <a:lnTo>
                    <a:pt x="600592" y="331301"/>
                  </a:lnTo>
                  <a:lnTo>
                    <a:pt x="741449" y="190850"/>
                  </a:lnTo>
                  <a:lnTo>
                    <a:pt x="0" y="190850"/>
                  </a:lnTo>
                  <a:lnTo>
                    <a:pt x="0" y="161203"/>
                  </a:lnTo>
                  <a:lnTo>
                    <a:pt x="741449" y="161203"/>
                  </a:lnTo>
                  <a:lnTo>
                    <a:pt x="600592" y="21123"/>
                  </a:lnTo>
                  <a:lnTo>
                    <a:pt x="621777" y="0"/>
                  </a:lnTo>
                  <a:lnTo>
                    <a:pt x="798312" y="176027"/>
                  </a:lnTo>
                  <a:lnTo>
                    <a:pt x="621777" y="3524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 rot="18900000">
            <a:off x="8227762" y="8748281"/>
            <a:ext cx="719690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5"/>
              </a:lnSpc>
            </a:pPr>
            <a:r>
              <a:rPr dirty="0" sz="1350" spc="35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1350" spc="35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135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7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7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10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1350" spc="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9075414" y="8796752"/>
            <a:ext cx="853349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5"/>
              </a:lnSpc>
            </a:pPr>
            <a:r>
              <a:rPr dirty="0" sz="1350" spc="-5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1350" spc="8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1350" spc="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350" spc="125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dirty="0" sz="1350" spc="11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dirty="0" sz="1350" spc="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16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1350" spc="7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0352537" y="8663690"/>
            <a:ext cx="491053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5"/>
              </a:lnSpc>
            </a:pPr>
            <a:r>
              <a:rPr dirty="0" sz="1350" spc="6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350" spc="16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7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14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1140484" y="8738195"/>
            <a:ext cx="692017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5"/>
              </a:lnSpc>
            </a:pPr>
            <a:r>
              <a:rPr dirty="0" sz="1350" spc="1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dirty="0" sz="1350" spc="55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dirty="0" sz="1350" spc="10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dirty="0" sz="135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1350" spc="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1350" spc="14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1350" spc="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1873681" y="8834712"/>
            <a:ext cx="958615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5"/>
              </a:lnSpc>
            </a:pPr>
            <a:r>
              <a:rPr dirty="0" sz="1350" spc="-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350" spc="7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16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10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1350" spc="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350" spc="10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1350" spc="-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50" spc="-45">
                <a:solidFill>
                  <a:srgbClr val="FFFFFF"/>
                </a:solidFill>
                <a:latin typeface="Microsoft Sans Serif"/>
                <a:cs typeface="Microsoft Sans Serif"/>
              </a:rPr>
              <a:t>++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13352833" y="8614920"/>
            <a:ext cx="365747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5"/>
              </a:lnSpc>
            </a:pPr>
            <a:r>
              <a:rPr dirty="0" sz="1350" spc="35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1350" spc="5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dirty="0" sz="1350" spc="14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14144151" y="8689497"/>
            <a:ext cx="559844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5"/>
              </a:lnSpc>
            </a:pPr>
            <a:r>
              <a:rPr dirty="0" sz="1350" spc="2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dirty="0" sz="1350" spc="7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8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1350" spc="7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135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dirty="0" sz="1350" spc="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14620246" y="8894161"/>
            <a:ext cx="1124457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5"/>
              </a:lnSpc>
            </a:pPr>
            <a:r>
              <a:rPr dirty="0" sz="1350" spc="-5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dirty="0" sz="1350" spc="8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1350" spc="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350" spc="145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dirty="0" sz="1350" spc="85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1350" spc="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350" spc="85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dirty="0" sz="1350" spc="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8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15918820" y="8753558"/>
            <a:ext cx="734477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5"/>
              </a:lnSpc>
            </a:pPr>
            <a:r>
              <a:rPr dirty="0" sz="1350" spc="-5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dirty="0" sz="1350" spc="7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165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dirty="0" sz="1350" spc="45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dirty="0" sz="1350" spc="10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1350" spc="5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350" spc="10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17111665" y="8655676"/>
            <a:ext cx="470370" cy="1733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65"/>
              </a:lnSpc>
            </a:pPr>
            <a:r>
              <a:rPr dirty="0" sz="1350" spc="235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dirty="0" sz="1350" spc="75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dirty="0" sz="1350" spc="8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dirty="0" sz="1350" spc="10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endParaRPr sz="135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042852" y="298868"/>
            <a:ext cx="11814810" cy="8100059"/>
            <a:chOff x="6042852" y="298868"/>
            <a:chExt cx="11814810" cy="8100059"/>
          </a:xfrm>
        </p:grpSpPr>
        <p:sp>
          <p:nvSpPr>
            <p:cNvPr id="17" name="object 17"/>
            <p:cNvSpPr/>
            <p:nvPr/>
          </p:nvSpPr>
          <p:spPr>
            <a:xfrm>
              <a:off x="8333943" y="298868"/>
              <a:ext cx="9523730" cy="6076315"/>
            </a:xfrm>
            <a:custGeom>
              <a:avLst/>
              <a:gdLst/>
              <a:ahLst/>
              <a:cxnLst/>
              <a:rect l="l" t="t" r="r" b="b"/>
              <a:pathLst>
                <a:path w="9523730" h="6076315">
                  <a:moveTo>
                    <a:pt x="9523158" y="6070790"/>
                  </a:moveTo>
                  <a:lnTo>
                    <a:pt x="0" y="6070790"/>
                  </a:lnTo>
                  <a:lnTo>
                    <a:pt x="0" y="6076289"/>
                  </a:lnTo>
                  <a:lnTo>
                    <a:pt x="9523158" y="6076289"/>
                  </a:lnTo>
                  <a:lnTo>
                    <a:pt x="9523158" y="6070790"/>
                  </a:lnTo>
                  <a:close/>
                </a:path>
                <a:path w="9523730" h="6076315">
                  <a:moveTo>
                    <a:pt x="9523158" y="4047198"/>
                  </a:moveTo>
                  <a:lnTo>
                    <a:pt x="0" y="4047198"/>
                  </a:lnTo>
                  <a:lnTo>
                    <a:pt x="0" y="4052684"/>
                  </a:lnTo>
                  <a:lnTo>
                    <a:pt x="9523158" y="4052684"/>
                  </a:lnTo>
                  <a:lnTo>
                    <a:pt x="9523158" y="4047198"/>
                  </a:lnTo>
                  <a:close/>
                </a:path>
                <a:path w="9523730" h="6076315">
                  <a:moveTo>
                    <a:pt x="9523158" y="2023605"/>
                  </a:moveTo>
                  <a:lnTo>
                    <a:pt x="0" y="2023605"/>
                  </a:lnTo>
                  <a:lnTo>
                    <a:pt x="0" y="2029091"/>
                  </a:lnTo>
                  <a:lnTo>
                    <a:pt x="9523158" y="2029091"/>
                  </a:lnTo>
                  <a:lnTo>
                    <a:pt x="9523158" y="2023605"/>
                  </a:lnTo>
                  <a:close/>
                </a:path>
                <a:path w="9523730" h="6076315">
                  <a:moveTo>
                    <a:pt x="9523158" y="0"/>
                  </a:moveTo>
                  <a:lnTo>
                    <a:pt x="0" y="0"/>
                  </a:lnTo>
                  <a:lnTo>
                    <a:pt x="0" y="5499"/>
                  </a:lnTo>
                  <a:lnTo>
                    <a:pt x="9523158" y="5499"/>
                  </a:lnTo>
                  <a:lnTo>
                    <a:pt x="9523158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333948" y="8393249"/>
              <a:ext cx="9523730" cy="5715"/>
            </a:xfrm>
            <a:custGeom>
              <a:avLst/>
              <a:gdLst/>
              <a:ahLst/>
              <a:cxnLst/>
              <a:rect l="l" t="t" r="r" b="b"/>
              <a:pathLst>
                <a:path w="9523730" h="5715">
                  <a:moveTo>
                    <a:pt x="9523158" y="5493"/>
                  </a:moveTo>
                  <a:lnTo>
                    <a:pt x="0" y="5493"/>
                  </a:lnTo>
                  <a:lnTo>
                    <a:pt x="0" y="0"/>
                  </a:lnTo>
                  <a:lnTo>
                    <a:pt x="9523158" y="0"/>
                  </a:lnTo>
                  <a:lnTo>
                    <a:pt x="9523158" y="5493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333943" y="1108315"/>
              <a:ext cx="9523730" cy="7287895"/>
            </a:xfrm>
            <a:custGeom>
              <a:avLst/>
              <a:gdLst/>
              <a:ahLst/>
              <a:cxnLst/>
              <a:rect l="l" t="t" r="r" b="b"/>
              <a:pathLst>
                <a:path w="9523730" h="7287895">
                  <a:moveTo>
                    <a:pt x="857084" y="64046"/>
                  </a:moveTo>
                  <a:lnTo>
                    <a:pt x="843026" y="26720"/>
                  </a:lnTo>
                  <a:lnTo>
                    <a:pt x="810590" y="3492"/>
                  </a:lnTo>
                  <a:lnTo>
                    <a:pt x="793013" y="0"/>
                  </a:lnTo>
                  <a:lnTo>
                    <a:pt x="64058" y="0"/>
                  </a:lnTo>
                  <a:lnTo>
                    <a:pt x="26733" y="14046"/>
                  </a:lnTo>
                  <a:lnTo>
                    <a:pt x="3492" y="46469"/>
                  </a:lnTo>
                  <a:lnTo>
                    <a:pt x="0" y="64046"/>
                  </a:lnTo>
                  <a:lnTo>
                    <a:pt x="0" y="7287692"/>
                  </a:lnTo>
                  <a:lnTo>
                    <a:pt x="857084" y="7287692"/>
                  </a:lnTo>
                  <a:lnTo>
                    <a:pt x="857084" y="64046"/>
                  </a:lnTo>
                  <a:close/>
                </a:path>
                <a:path w="9523730" h="7287895">
                  <a:moveTo>
                    <a:pt x="1819986" y="306882"/>
                  </a:moveTo>
                  <a:lnTo>
                    <a:pt x="1805927" y="269557"/>
                  </a:lnTo>
                  <a:lnTo>
                    <a:pt x="1773491" y="246329"/>
                  </a:lnTo>
                  <a:lnTo>
                    <a:pt x="1755914" y="242824"/>
                  </a:lnTo>
                  <a:lnTo>
                    <a:pt x="1026960" y="242824"/>
                  </a:lnTo>
                  <a:lnTo>
                    <a:pt x="989622" y="256882"/>
                  </a:lnTo>
                  <a:lnTo>
                    <a:pt x="966393" y="289306"/>
                  </a:lnTo>
                  <a:lnTo>
                    <a:pt x="962901" y="306882"/>
                  </a:lnTo>
                  <a:lnTo>
                    <a:pt x="962901" y="7287692"/>
                  </a:lnTo>
                  <a:lnTo>
                    <a:pt x="1819986" y="7287692"/>
                  </a:lnTo>
                  <a:lnTo>
                    <a:pt x="1819986" y="306882"/>
                  </a:lnTo>
                  <a:close/>
                </a:path>
                <a:path w="9523730" h="7287895">
                  <a:moveTo>
                    <a:pt x="2782874" y="1035367"/>
                  </a:moveTo>
                  <a:lnTo>
                    <a:pt x="2768816" y="998042"/>
                  </a:lnTo>
                  <a:lnTo>
                    <a:pt x="2736392" y="974813"/>
                  </a:lnTo>
                  <a:lnTo>
                    <a:pt x="2718816" y="971321"/>
                  </a:lnTo>
                  <a:lnTo>
                    <a:pt x="1989861" y="971321"/>
                  </a:lnTo>
                  <a:lnTo>
                    <a:pt x="1952523" y="985380"/>
                  </a:lnTo>
                  <a:lnTo>
                    <a:pt x="1929295" y="1017803"/>
                  </a:lnTo>
                  <a:lnTo>
                    <a:pt x="1925789" y="1035367"/>
                  </a:lnTo>
                  <a:lnTo>
                    <a:pt x="1925789" y="7287692"/>
                  </a:lnTo>
                  <a:lnTo>
                    <a:pt x="2782874" y="7287692"/>
                  </a:lnTo>
                  <a:lnTo>
                    <a:pt x="2782874" y="1035367"/>
                  </a:lnTo>
                  <a:close/>
                </a:path>
                <a:path w="9523730" h="7287895">
                  <a:moveTo>
                    <a:pt x="3745776" y="2087638"/>
                  </a:moveTo>
                  <a:lnTo>
                    <a:pt x="3731717" y="2050313"/>
                  </a:lnTo>
                  <a:lnTo>
                    <a:pt x="3699281" y="2027085"/>
                  </a:lnTo>
                  <a:lnTo>
                    <a:pt x="3681704" y="2023592"/>
                  </a:lnTo>
                  <a:lnTo>
                    <a:pt x="2952750" y="2023592"/>
                  </a:lnTo>
                  <a:lnTo>
                    <a:pt x="2915424" y="2037651"/>
                  </a:lnTo>
                  <a:lnTo>
                    <a:pt x="2892183" y="2070061"/>
                  </a:lnTo>
                  <a:lnTo>
                    <a:pt x="2888691" y="2087638"/>
                  </a:lnTo>
                  <a:lnTo>
                    <a:pt x="2888691" y="7287692"/>
                  </a:lnTo>
                  <a:lnTo>
                    <a:pt x="3745776" y="7287692"/>
                  </a:lnTo>
                  <a:lnTo>
                    <a:pt x="3745776" y="2087638"/>
                  </a:lnTo>
                  <a:close/>
                </a:path>
                <a:path w="9523730" h="7287895">
                  <a:moveTo>
                    <a:pt x="4708677" y="2168588"/>
                  </a:moveTo>
                  <a:lnTo>
                    <a:pt x="4694618" y="2131263"/>
                  </a:lnTo>
                  <a:lnTo>
                    <a:pt x="4662182" y="2108035"/>
                  </a:lnTo>
                  <a:lnTo>
                    <a:pt x="4644606" y="2104529"/>
                  </a:lnTo>
                  <a:lnTo>
                    <a:pt x="3915651" y="2104529"/>
                  </a:lnTo>
                  <a:lnTo>
                    <a:pt x="3878313" y="2118588"/>
                  </a:lnTo>
                  <a:lnTo>
                    <a:pt x="3855085" y="2151011"/>
                  </a:lnTo>
                  <a:lnTo>
                    <a:pt x="3851592" y="2168588"/>
                  </a:lnTo>
                  <a:lnTo>
                    <a:pt x="3851592" y="7287692"/>
                  </a:lnTo>
                  <a:lnTo>
                    <a:pt x="4708677" y="7287692"/>
                  </a:lnTo>
                  <a:lnTo>
                    <a:pt x="4708677" y="2168588"/>
                  </a:lnTo>
                  <a:close/>
                </a:path>
                <a:path w="9523730" h="7287895">
                  <a:moveTo>
                    <a:pt x="5671566" y="2573299"/>
                  </a:moveTo>
                  <a:lnTo>
                    <a:pt x="5657507" y="2535974"/>
                  </a:lnTo>
                  <a:lnTo>
                    <a:pt x="5625084" y="2512745"/>
                  </a:lnTo>
                  <a:lnTo>
                    <a:pt x="5607507" y="2509253"/>
                  </a:lnTo>
                  <a:lnTo>
                    <a:pt x="4878552" y="2509253"/>
                  </a:lnTo>
                  <a:lnTo>
                    <a:pt x="4841214" y="2523312"/>
                  </a:lnTo>
                  <a:lnTo>
                    <a:pt x="4817986" y="2555735"/>
                  </a:lnTo>
                  <a:lnTo>
                    <a:pt x="4814481" y="2573299"/>
                  </a:lnTo>
                  <a:lnTo>
                    <a:pt x="4814481" y="7287692"/>
                  </a:lnTo>
                  <a:lnTo>
                    <a:pt x="5671566" y="7287692"/>
                  </a:lnTo>
                  <a:lnTo>
                    <a:pt x="5671566" y="2573299"/>
                  </a:lnTo>
                  <a:close/>
                </a:path>
                <a:path w="9523730" h="7287895">
                  <a:moveTo>
                    <a:pt x="6634467" y="2735186"/>
                  </a:moveTo>
                  <a:lnTo>
                    <a:pt x="6620408" y="2697861"/>
                  </a:lnTo>
                  <a:lnTo>
                    <a:pt x="6587972" y="2674632"/>
                  </a:lnTo>
                  <a:lnTo>
                    <a:pt x="6570396" y="2671140"/>
                  </a:lnTo>
                  <a:lnTo>
                    <a:pt x="5841441" y="2671140"/>
                  </a:lnTo>
                  <a:lnTo>
                    <a:pt x="5804116" y="2685199"/>
                  </a:lnTo>
                  <a:lnTo>
                    <a:pt x="5780875" y="2717622"/>
                  </a:lnTo>
                  <a:lnTo>
                    <a:pt x="5777382" y="2735186"/>
                  </a:lnTo>
                  <a:lnTo>
                    <a:pt x="5777382" y="7287692"/>
                  </a:lnTo>
                  <a:lnTo>
                    <a:pt x="6634467" y="7287692"/>
                  </a:lnTo>
                  <a:lnTo>
                    <a:pt x="6634467" y="2735186"/>
                  </a:lnTo>
                  <a:close/>
                </a:path>
                <a:path w="9523730" h="7287895">
                  <a:moveTo>
                    <a:pt x="7597368" y="7287692"/>
                  </a:moveTo>
                  <a:lnTo>
                    <a:pt x="7597356" y="3868407"/>
                  </a:lnTo>
                  <a:lnTo>
                    <a:pt x="7583310" y="3831082"/>
                  </a:lnTo>
                  <a:lnTo>
                    <a:pt x="7550874" y="3807853"/>
                  </a:lnTo>
                  <a:lnTo>
                    <a:pt x="7533297" y="3804361"/>
                  </a:lnTo>
                  <a:lnTo>
                    <a:pt x="6804342" y="3804361"/>
                  </a:lnTo>
                  <a:lnTo>
                    <a:pt x="6767004" y="3818407"/>
                  </a:lnTo>
                  <a:lnTo>
                    <a:pt x="6743776" y="3850830"/>
                  </a:lnTo>
                  <a:lnTo>
                    <a:pt x="6740284" y="3868407"/>
                  </a:lnTo>
                  <a:lnTo>
                    <a:pt x="6740284" y="7287692"/>
                  </a:lnTo>
                  <a:lnTo>
                    <a:pt x="7597368" y="7287692"/>
                  </a:lnTo>
                  <a:close/>
                </a:path>
                <a:path w="9523730" h="7287895">
                  <a:moveTo>
                    <a:pt x="8560257" y="3949344"/>
                  </a:moveTo>
                  <a:lnTo>
                    <a:pt x="8546198" y="3912019"/>
                  </a:lnTo>
                  <a:lnTo>
                    <a:pt x="8513775" y="3888790"/>
                  </a:lnTo>
                  <a:lnTo>
                    <a:pt x="8496198" y="3885298"/>
                  </a:lnTo>
                  <a:lnTo>
                    <a:pt x="7767244" y="3885298"/>
                  </a:lnTo>
                  <a:lnTo>
                    <a:pt x="7729906" y="3899357"/>
                  </a:lnTo>
                  <a:lnTo>
                    <a:pt x="7706677" y="3931780"/>
                  </a:lnTo>
                  <a:lnTo>
                    <a:pt x="7703172" y="3949344"/>
                  </a:lnTo>
                  <a:lnTo>
                    <a:pt x="7703172" y="7287692"/>
                  </a:lnTo>
                  <a:lnTo>
                    <a:pt x="8560257" y="7287692"/>
                  </a:lnTo>
                  <a:lnTo>
                    <a:pt x="8560257" y="3949344"/>
                  </a:lnTo>
                  <a:close/>
                </a:path>
                <a:path w="9523730" h="7287895">
                  <a:moveTo>
                    <a:pt x="9523158" y="6539547"/>
                  </a:moveTo>
                  <a:lnTo>
                    <a:pt x="9509100" y="6502222"/>
                  </a:lnTo>
                  <a:lnTo>
                    <a:pt x="9476664" y="6478994"/>
                  </a:lnTo>
                  <a:lnTo>
                    <a:pt x="9459087" y="6475501"/>
                  </a:lnTo>
                  <a:lnTo>
                    <a:pt x="8730132" y="6475501"/>
                  </a:lnTo>
                  <a:lnTo>
                    <a:pt x="8692807" y="6489560"/>
                  </a:lnTo>
                  <a:lnTo>
                    <a:pt x="8669566" y="6521983"/>
                  </a:lnTo>
                  <a:lnTo>
                    <a:pt x="8666074" y="6539547"/>
                  </a:lnTo>
                  <a:lnTo>
                    <a:pt x="8666074" y="7287692"/>
                  </a:lnTo>
                  <a:lnTo>
                    <a:pt x="9523158" y="7287692"/>
                  </a:lnTo>
                  <a:lnTo>
                    <a:pt x="9523158" y="6539547"/>
                  </a:lnTo>
                  <a:close/>
                </a:path>
              </a:pathLst>
            </a:custGeom>
            <a:solidFill>
              <a:srgbClr val="FEE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42852" y="4290655"/>
              <a:ext cx="1409700" cy="1409700"/>
            </a:xfrm>
            <a:custGeom>
              <a:avLst/>
              <a:gdLst/>
              <a:ahLst/>
              <a:cxnLst/>
              <a:rect l="l" t="t" r="r" b="b"/>
              <a:pathLst>
                <a:path w="1409700" h="1409700">
                  <a:moveTo>
                    <a:pt x="1409589" y="1210744"/>
                  </a:moveTo>
                  <a:lnTo>
                    <a:pt x="1057164" y="1210744"/>
                  </a:lnTo>
                  <a:lnTo>
                    <a:pt x="1057164" y="0"/>
                  </a:lnTo>
                  <a:lnTo>
                    <a:pt x="1409589" y="146614"/>
                  </a:lnTo>
                  <a:lnTo>
                    <a:pt x="1409589" y="1210744"/>
                  </a:lnTo>
                  <a:close/>
                </a:path>
                <a:path w="1409700" h="1409700">
                  <a:moveTo>
                    <a:pt x="565399" y="526341"/>
                  </a:moveTo>
                  <a:lnTo>
                    <a:pt x="363405" y="526341"/>
                  </a:lnTo>
                  <a:lnTo>
                    <a:pt x="687228" y="206267"/>
                  </a:lnTo>
                  <a:lnTo>
                    <a:pt x="881117" y="288658"/>
                  </a:lnTo>
                  <a:lnTo>
                    <a:pt x="881117" y="434644"/>
                  </a:lnTo>
                  <a:lnTo>
                    <a:pt x="687173" y="434644"/>
                  </a:lnTo>
                  <a:lnTo>
                    <a:pt x="565399" y="526341"/>
                  </a:lnTo>
                  <a:close/>
                </a:path>
                <a:path w="1409700" h="1409700">
                  <a:moveTo>
                    <a:pt x="168459" y="825335"/>
                  </a:moveTo>
                  <a:lnTo>
                    <a:pt x="88117" y="798462"/>
                  </a:lnTo>
                  <a:lnTo>
                    <a:pt x="286449" y="602426"/>
                  </a:lnTo>
                  <a:lnTo>
                    <a:pt x="88117" y="406357"/>
                  </a:lnTo>
                  <a:lnTo>
                    <a:pt x="168459" y="379523"/>
                  </a:lnTo>
                  <a:lnTo>
                    <a:pt x="363405" y="526341"/>
                  </a:lnTo>
                  <a:lnTo>
                    <a:pt x="565399" y="526341"/>
                  </a:lnTo>
                  <a:lnTo>
                    <a:pt x="464429" y="602371"/>
                  </a:lnTo>
                  <a:lnTo>
                    <a:pt x="565457" y="678473"/>
                  </a:lnTo>
                  <a:lnTo>
                    <a:pt x="363405" y="678473"/>
                  </a:lnTo>
                  <a:lnTo>
                    <a:pt x="168459" y="825335"/>
                  </a:lnTo>
                  <a:close/>
                </a:path>
                <a:path w="1409700" h="1409700">
                  <a:moveTo>
                    <a:pt x="881117" y="770158"/>
                  </a:moveTo>
                  <a:lnTo>
                    <a:pt x="687173" y="770158"/>
                  </a:lnTo>
                  <a:lnTo>
                    <a:pt x="687173" y="434644"/>
                  </a:lnTo>
                  <a:lnTo>
                    <a:pt x="881117" y="434644"/>
                  </a:lnTo>
                  <a:lnTo>
                    <a:pt x="881117" y="770158"/>
                  </a:lnTo>
                  <a:close/>
                </a:path>
                <a:path w="1409700" h="1409700">
                  <a:moveTo>
                    <a:pt x="687173" y="998519"/>
                  </a:moveTo>
                  <a:lnTo>
                    <a:pt x="363405" y="678473"/>
                  </a:lnTo>
                  <a:lnTo>
                    <a:pt x="565457" y="678473"/>
                  </a:lnTo>
                  <a:lnTo>
                    <a:pt x="687173" y="770158"/>
                  </a:lnTo>
                  <a:lnTo>
                    <a:pt x="881117" y="770158"/>
                  </a:lnTo>
                  <a:lnTo>
                    <a:pt x="881117" y="916139"/>
                  </a:lnTo>
                  <a:lnTo>
                    <a:pt x="687173" y="998519"/>
                  </a:lnTo>
                  <a:close/>
                </a:path>
                <a:path w="1409700" h="1409700">
                  <a:moveTo>
                    <a:pt x="1057164" y="1409699"/>
                  </a:moveTo>
                  <a:lnTo>
                    <a:pt x="0" y="1053695"/>
                  </a:lnTo>
                  <a:lnTo>
                    <a:pt x="1057164" y="1210744"/>
                  </a:lnTo>
                  <a:lnTo>
                    <a:pt x="1409589" y="1210744"/>
                  </a:lnTo>
                  <a:lnTo>
                    <a:pt x="1409589" y="1263058"/>
                  </a:lnTo>
                  <a:lnTo>
                    <a:pt x="1057164" y="1409699"/>
                  </a:lnTo>
                  <a:close/>
                </a:path>
              </a:pathLst>
            </a:custGeom>
            <a:solidFill>
              <a:srgbClr val="006E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7868410" y="162511"/>
            <a:ext cx="35115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-105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dirty="0" sz="1350" spc="204">
                <a:solidFill>
                  <a:srgbClr val="FFFFFF"/>
                </a:solidFill>
                <a:latin typeface="Microsoft Sans Serif"/>
                <a:cs typeface="Microsoft Sans Serif"/>
              </a:rPr>
              <a:t>00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86214" y="2186681"/>
            <a:ext cx="2336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dirty="0" sz="1350" spc="12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61570" y="4210851"/>
            <a:ext cx="257810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2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dirty="0" sz="1350" spc="204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71616" y="6235014"/>
            <a:ext cx="24828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25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dirty="0" sz="1350" spc="12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72332" y="8259190"/>
            <a:ext cx="147320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204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63683" y="704974"/>
            <a:ext cx="6486525" cy="2615565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ctr" marR="2297430">
              <a:lnSpc>
                <a:spcPts val="10180"/>
              </a:lnSpc>
              <a:spcBef>
                <a:spcPts val="130"/>
              </a:spcBef>
            </a:pPr>
            <a:r>
              <a:rPr dirty="0" sz="9250" spc="500"/>
              <a:t>Top</a:t>
            </a:r>
            <a:r>
              <a:rPr dirty="0" sz="9250" spc="-240"/>
              <a:t> </a:t>
            </a:r>
            <a:r>
              <a:rPr dirty="0" sz="9250" spc="770"/>
              <a:t>10</a:t>
            </a:r>
            <a:endParaRPr sz="9250"/>
          </a:p>
          <a:p>
            <a:pPr algn="ctr" marL="2144395">
              <a:lnSpc>
                <a:spcPts val="10180"/>
              </a:lnSpc>
            </a:pPr>
            <a:r>
              <a:rPr dirty="0" sz="9250" spc="295"/>
              <a:t>Editors</a:t>
            </a:r>
            <a:endParaRPr sz="9250"/>
          </a:p>
        </p:txBody>
      </p:sp>
      <p:sp>
        <p:nvSpPr>
          <p:cNvPr id="27" name="object 27"/>
          <p:cNvSpPr txBox="1"/>
          <p:nvPr/>
        </p:nvSpPr>
        <p:spPr>
          <a:xfrm>
            <a:off x="502934" y="3335805"/>
            <a:ext cx="5678170" cy="675957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552450" indent="-540385">
              <a:lnSpc>
                <a:spcPct val="100000"/>
              </a:lnSpc>
              <a:spcBef>
                <a:spcPts val="844"/>
              </a:spcBef>
              <a:buAutoNum type="arabicParenR"/>
              <a:tabLst>
                <a:tab pos="553085" algn="l"/>
              </a:tabLst>
            </a:pPr>
            <a:r>
              <a:rPr dirty="0" sz="3750" spc="55">
                <a:solidFill>
                  <a:srgbClr val="181818"/>
                </a:solidFill>
                <a:latin typeface="Microsoft Sans Serif"/>
                <a:cs typeface="Microsoft Sans Serif"/>
              </a:rPr>
              <a:t>Brackets.io.</a:t>
            </a:r>
            <a:endParaRPr sz="3750">
              <a:latin typeface="Microsoft Sans Serif"/>
              <a:cs typeface="Microsoft Sans Serif"/>
            </a:endParaRPr>
          </a:p>
          <a:p>
            <a:pPr marL="552450" indent="-540385">
              <a:lnSpc>
                <a:spcPct val="100000"/>
              </a:lnSpc>
              <a:spcBef>
                <a:spcPts val="750"/>
              </a:spcBef>
              <a:buAutoNum type="arabicParenR"/>
              <a:tabLst>
                <a:tab pos="553085" algn="l"/>
              </a:tabLst>
            </a:pPr>
            <a:r>
              <a:rPr dirty="0" sz="3750" spc="135">
                <a:solidFill>
                  <a:srgbClr val="181818"/>
                </a:solidFill>
                <a:latin typeface="Microsoft Sans Serif"/>
                <a:cs typeface="Microsoft Sans Serif"/>
              </a:rPr>
              <a:t>Atom.</a:t>
            </a:r>
            <a:endParaRPr sz="3750">
              <a:latin typeface="Microsoft Sans Serif"/>
              <a:cs typeface="Microsoft Sans Serif"/>
            </a:endParaRPr>
          </a:p>
          <a:p>
            <a:pPr marL="631825" indent="-619760">
              <a:lnSpc>
                <a:spcPct val="100000"/>
              </a:lnSpc>
              <a:spcBef>
                <a:spcPts val="800"/>
              </a:spcBef>
              <a:buAutoNum type="arabicParenR"/>
              <a:tabLst>
                <a:tab pos="632460" algn="l"/>
              </a:tabLst>
            </a:pPr>
            <a:r>
              <a:rPr dirty="0" sz="4150" spc="55" b="1">
                <a:solidFill>
                  <a:srgbClr val="181818"/>
                </a:solidFill>
                <a:latin typeface="Arial"/>
                <a:cs typeface="Arial"/>
              </a:rPr>
              <a:t>Visual</a:t>
            </a:r>
            <a:r>
              <a:rPr dirty="0" sz="4150" spc="-9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4150" spc="65" b="1">
                <a:solidFill>
                  <a:srgbClr val="181818"/>
                </a:solidFill>
                <a:latin typeface="Arial"/>
                <a:cs typeface="Arial"/>
              </a:rPr>
              <a:t>Studio</a:t>
            </a:r>
            <a:r>
              <a:rPr dirty="0" sz="4150" spc="-100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4150" spc="-5" b="1">
                <a:solidFill>
                  <a:srgbClr val="181818"/>
                </a:solidFill>
                <a:latin typeface="Arial"/>
                <a:cs typeface="Arial"/>
              </a:rPr>
              <a:t>Code.</a:t>
            </a:r>
            <a:endParaRPr sz="4150">
              <a:latin typeface="Arial"/>
              <a:cs typeface="Arial"/>
            </a:endParaRPr>
          </a:p>
          <a:p>
            <a:pPr marL="552450" indent="-540385">
              <a:lnSpc>
                <a:spcPct val="100000"/>
              </a:lnSpc>
              <a:spcBef>
                <a:spcPts val="745"/>
              </a:spcBef>
              <a:buAutoNum type="arabicParenR"/>
              <a:tabLst>
                <a:tab pos="553085" algn="l"/>
              </a:tabLst>
            </a:pPr>
            <a:r>
              <a:rPr dirty="0" sz="3750" spc="85">
                <a:solidFill>
                  <a:srgbClr val="181818"/>
                </a:solidFill>
                <a:latin typeface="Microsoft Sans Serif"/>
                <a:cs typeface="Microsoft Sans Serif"/>
              </a:rPr>
              <a:t>Sublime</a:t>
            </a:r>
            <a:r>
              <a:rPr dirty="0" sz="3750" spc="-5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50">
                <a:solidFill>
                  <a:srgbClr val="181818"/>
                </a:solidFill>
                <a:latin typeface="Microsoft Sans Serif"/>
                <a:cs typeface="Microsoft Sans Serif"/>
              </a:rPr>
              <a:t>Text</a:t>
            </a:r>
            <a:r>
              <a:rPr dirty="0" sz="3750" spc="-4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10">
                <a:solidFill>
                  <a:srgbClr val="181818"/>
                </a:solidFill>
                <a:latin typeface="Microsoft Sans Serif"/>
                <a:cs typeface="Microsoft Sans Serif"/>
              </a:rPr>
              <a:t>3.</a:t>
            </a:r>
            <a:endParaRPr sz="3750">
              <a:latin typeface="Microsoft Sans Serif"/>
              <a:cs typeface="Microsoft Sans Serif"/>
            </a:endParaRPr>
          </a:p>
          <a:p>
            <a:pPr marL="552450" indent="-540385">
              <a:lnSpc>
                <a:spcPct val="100000"/>
              </a:lnSpc>
              <a:spcBef>
                <a:spcPts val="750"/>
              </a:spcBef>
              <a:buAutoNum type="arabicParenR"/>
              <a:tabLst>
                <a:tab pos="553085" algn="l"/>
              </a:tabLst>
            </a:pPr>
            <a:r>
              <a:rPr dirty="0" sz="3750" spc="110">
                <a:solidFill>
                  <a:srgbClr val="181818"/>
                </a:solidFill>
                <a:latin typeface="Microsoft Sans Serif"/>
                <a:cs typeface="Microsoft Sans Serif"/>
              </a:rPr>
              <a:t>Notepad++</a:t>
            </a:r>
            <a:endParaRPr sz="3750">
              <a:latin typeface="Microsoft Sans Serif"/>
              <a:cs typeface="Microsoft Sans Serif"/>
            </a:endParaRPr>
          </a:p>
          <a:p>
            <a:pPr marL="552450" indent="-540385">
              <a:lnSpc>
                <a:spcPct val="100000"/>
              </a:lnSpc>
              <a:spcBef>
                <a:spcPts val="750"/>
              </a:spcBef>
              <a:buAutoNum type="arabicParenR"/>
              <a:tabLst>
                <a:tab pos="553085" algn="l"/>
              </a:tabLst>
            </a:pPr>
            <a:r>
              <a:rPr dirty="0" sz="3750" spc="40">
                <a:solidFill>
                  <a:srgbClr val="181818"/>
                </a:solidFill>
                <a:latin typeface="Microsoft Sans Serif"/>
                <a:cs typeface="Microsoft Sans Serif"/>
              </a:rPr>
              <a:t>Vim.</a:t>
            </a:r>
            <a:endParaRPr sz="3750">
              <a:latin typeface="Microsoft Sans Serif"/>
              <a:cs typeface="Microsoft Sans Serif"/>
            </a:endParaRPr>
          </a:p>
          <a:p>
            <a:pPr marL="552450" indent="-540385">
              <a:lnSpc>
                <a:spcPct val="100000"/>
              </a:lnSpc>
              <a:spcBef>
                <a:spcPts val="750"/>
              </a:spcBef>
              <a:buAutoNum type="arabicParenR"/>
              <a:tabLst>
                <a:tab pos="553085" algn="l"/>
              </a:tabLst>
            </a:pPr>
            <a:r>
              <a:rPr dirty="0" sz="3750" spc="160">
                <a:solidFill>
                  <a:srgbClr val="181818"/>
                </a:solidFill>
                <a:latin typeface="Microsoft Sans Serif"/>
                <a:cs typeface="Microsoft Sans Serif"/>
              </a:rPr>
              <a:t>Komodo</a:t>
            </a:r>
            <a:r>
              <a:rPr dirty="0" sz="3750" spc="-60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30">
                <a:solidFill>
                  <a:srgbClr val="181818"/>
                </a:solidFill>
                <a:latin typeface="Microsoft Sans Serif"/>
                <a:cs typeface="Microsoft Sans Serif"/>
              </a:rPr>
              <a:t>Edit.</a:t>
            </a:r>
            <a:endParaRPr sz="3750">
              <a:latin typeface="Microsoft Sans Serif"/>
              <a:cs typeface="Microsoft Sans Serif"/>
            </a:endParaRPr>
          </a:p>
          <a:p>
            <a:pPr marL="552450" indent="-540385">
              <a:lnSpc>
                <a:spcPct val="100000"/>
              </a:lnSpc>
              <a:spcBef>
                <a:spcPts val="750"/>
              </a:spcBef>
              <a:buAutoNum type="arabicParenR"/>
              <a:tabLst>
                <a:tab pos="553085" algn="l"/>
              </a:tabLst>
            </a:pPr>
            <a:r>
              <a:rPr dirty="0" sz="3750" spc="25">
                <a:solidFill>
                  <a:srgbClr val="181818"/>
                </a:solidFill>
                <a:latin typeface="Microsoft Sans Serif"/>
                <a:cs typeface="Microsoft Sans Serif"/>
              </a:rPr>
              <a:t>Froala.</a:t>
            </a:r>
            <a:endParaRPr sz="3750">
              <a:latin typeface="Microsoft Sans Serif"/>
              <a:cs typeface="Microsoft Sans Serif"/>
            </a:endParaRPr>
          </a:p>
          <a:p>
            <a:pPr marL="12700" marR="3028315">
              <a:lnSpc>
                <a:spcPts val="5250"/>
              </a:lnSpc>
              <a:spcBef>
                <a:spcPts val="105"/>
              </a:spcBef>
              <a:buAutoNum type="arabicParenR"/>
              <a:tabLst>
                <a:tab pos="553085" algn="l"/>
              </a:tabLst>
            </a:pPr>
            <a:r>
              <a:rPr dirty="0" sz="3750" spc="160">
                <a:solidFill>
                  <a:srgbClr val="181818"/>
                </a:solidFill>
                <a:latin typeface="Microsoft Sans Serif"/>
                <a:cs typeface="Microsoft Sans Serif"/>
              </a:rPr>
              <a:t>Word </a:t>
            </a:r>
            <a:r>
              <a:rPr dirty="0" sz="3750" spc="165">
                <a:solidFill>
                  <a:srgbClr val="181818"/>
                </a:solidFill>
                <a:latin typeface="Microsoft Sans Serif"/>
                <a:cs typeface="Microsoft Sans Serif"/>
              </a:rPr>
              <a:t> </a:t>
            </a:r>
            <a:r>
              <a:rPr dirty="0" sz="3750" spc="65">
                <a:solidFill>
                  <a:srgbClr val="181818"/>
                </a:solidFill>
                <a:latin typeface="Microsoft Sans Serif"/>
                <a:cs typeface="Microsoft Sans Serif"/>
              </a:rPr>
              <a:t>10</a:t>
            </a:r>
            <a:r>
              <a:rPr dirty="0" sz="3750" spc="-140">
                <a:solidFill>
                  <a:srgbClr val="181818"/>
                </a:solidFill>
                <a:latin typeface="Microsoft Sans Serif"/>
                <a:cs typeface="Microsoft Sans Serif"/>
              </a:rPr>
              <a:t>)</a:t>
            </a:r>
            <a:r>
              <a:rPr dirty="0" sz="3750" spc="125">
                <a:solidFill>
                  <a:srgbClr val="181818"/>
                </a:solidFill>
                <a:latin typeface="Microsoft Sans Serif"/>
                <a:cs typeface="Microsoft Sans Serif"/>
              </a:rPr>
              <a:t>N</a:t>
            </a:r>
            <a:r>
              <a:rPr dirty="0" sz="3750" spc="185">
                <a:solidFill>
                  <a:srgbClr val="181818"/>
                </a:solidFill>
                <a:latin typeface="Microsoft Sans Serif"/>
                <a:cs typeface="Microsoft Sans Serif"/>
              </a:rPr>
              <a:t>o</a:t>
            </a:r>
            <a:r>
              <a:rPr dirty="0" sz="3750" spc="280">
                <a:solidFill>
                  <a:srgbClr val="181818"/>
                </a:solidFill>
                <a:latin typeface="Microsoft Sans Serif"/>
                <a:cs typeface="Microsoft Sans Serif"/>
              </a:rPr>
              <a:t>t</a:t>
            </a:r>
            <a:r>
              <a:rPr dirty="0" sz="3750" spc="25">
                <a:solidFill>
                  <a:srgbClr val="181818"/>
                </a:solidFill>
                <a:latin typeface="Microsoft Sans Serif"/>
                <a:cs typeface="Microsoft Sans Serif"/>
              </a:rPr>
              <a:t>e</a:t>
            </a:r>
            <a:r>
              <a:rPr dirty="0" sz="3750" spc="220">
                <a:solidFill>
                  <a:srgbClr val="181818"/>
                </a:solidFill>
                <a:latin typeface="Microsoft Sans Serif"/>
                <a:cs typeface="Microsoft Sans Serif"/>
              </a:rPr>
              <a:t>p</a:t>
            </a:r>
            <a:r>
              <a:rPr dirty="0" sz="3750" spc="5">
                <a:solidFill>
                  <a:srgbClr val="181818"/>
                </a:solidFill>
                <a:latin typeface="Microsoft Sans Serif"/>
                <a:cs typeface="Microsoft Sans Serif"/>
              </a:rPr>
              <a:t>a</a:t>
            </a:r>
            <a:r>
              <a:rPr dirty="0" sz="3750" spc="225">
                <a:solidFill>
                  <a:srgbClr val="181818"/>
                </a:solidFill>
                <a:latin typeface="Microsoft Sans Serif"/>
                <a:cs typeface="Microsoft Sans Serif"/>
              </a:rPr>
              <a:t>d</a:t>
            </a:r>
            <a:endParaRPr sz="375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978430" y="358187"/>
            <a:ext cx="3095625" cy="3095625"/>
          </a:xfrm>
          <a:custGeom>
            <a:avLst/>
            <a:gdLst/>
            <a:ahLst/>
            <a:cxnLst/>
            <a:rect l="l" t="t" r="r" b="b"/>
            <a:pathLst>
              <a:path w="3095625" h="3095625">
                <a:moveTo>
                  <a:pt x="3095383" y="2658730"/>
                </a:moveTo>
                <a:lnTo>
                  <a:pt x="2321476" y="2658730"/>
                </a:lnTo>
                <a:lnTo>
                  <a:pt x="2321476" y="0"/>
                </a:lnTo>
                <a:lnTo>
                  <a:pt x="3095383" y="321957"/>
                </a:lnTo>
                <a:lnTo>
                  <a:pt x="3095383" y="369298"/>
                </a:lnTo>
                <a:lnTo>
                  <a:pt x="3095624" y="369818"/>
                </a:lnTo>
                <a:lnTo>
                  <a:pt x="3095383" y="369902"/>
                </a:lnTo>
                <a:lnTo>
                  <a:pt x="3095383" y="2658730"/>
                </a:lnTo>
                <a:close/>
              </a:path>
              <a:path w="3095625" h="3095625">
                <a:moveTo>
                  <a:pt x="1241586" y="1155816"/>
                </a:moveTo>
                <a:lnTo>
                  <a:pt x="798018" y="1155816"/>
                </a:lnTo>
                <a:lnTo>
                  <a:pt x="1509117" y="452952"/>
                </a:lnTo>
                <a:lnTo>
                  <a:pt x="1934886" y="633877"/>
                </a:lnTo>
                <a:lnTo>
                  <a:pt x="1934886" y="954456"/>
                </a:lnTo>
                <a:lnTo>
                  <a:pt x="1508996" y="954456"/>
                </a:lnTo>
                <a:lnTo>
                  <a:pt x="1241586" y="1155816"/>
                </a:lnTo>
                <a:close/>
              </a:path>
              <a:path w="3095625" h="3095625">
                <a:moveTo>
                  <a:pt x="369927" y="1812391"/>
                </a:moveTo>
                <a:lnTo>
                  <a:pt x="193500" y="1753381"/>
                </a:lnTo>
                <a:lnTo>
                  <a:pt x="629028" y="1322895"/>
                </a:lnTo>
                <a:lnTo>
                  <a:pt x="193500" y="892338"/>
                </a:lnTo>
                <a:lnTo>
                  <a:pt x="369927" y="833412"/>
                </a:lnTo>
                <a:lnTo>
                  <a:pt x="798018" y="1155816"/>
                </a:lnTo>
                <a:lnTo>
                  <a:pt x="1241586" y="1155816"/>
                </a:lnTo>
                <a:lnTo>
                  <a:pt x="1019863" y="1322775"/>
                </a:lnTo>
                <a:lnTo>
                  <a:pt x="1241714" y="1489890"/>
                </a:lnTo>
                <a:lnTo>
                  <a:pt x="798018" y="1489890"/>
                </a:lnTo>
                <a:lnTo>
                  <a:pt x="369927" y="1812391"/>
                </a:lnTo>
                <a:close/>
              </a:path>
              <a:path w="3095625" h="3095625">
                <a:moveTo>
                  <a:pt x="1934886" y="1691226"/>
                </a:moveTo>
                <a:lnTo>
                  <a:pt x="1508996" y="1691226"/>
                </a:lnTo>
                <a:lnTo>
                  <a:pt x="1508996" y="954456"/>
                </a:lnTo>
                <a:lnTo>
                  <a:pt x="1934886" y="954456"/>
                </a:lnTo>
                <a:lnTo>
                  <a:pt x="1934886" y="1691226"/>
                </a:lnTo>
                <a:close/>
              </a:path>
              <a:path w="3095625" h="3095625">
                <a:moveTo>
                  <a:pt x="1508996" y="2192694"/>
                </a:moveTo>
                <a:lnTo>
                  <a:pt x="798042" y="1489890"/>
                </a:lnTo>
                <a:lnTo>
                  <a:pt x="1241714" y="1489890"/>
                </a:lnTo>
                <a:lnTo>
                  <a:pt x="1508996" y="1691226"/>
                </a:lnTo>
                <a:lnTo>
                  <a:pt x="1934886" y="1691226"/>
                </a:lnTo>
                <a:lnTo>
                  <a:pt x="1934886" y="2011793"/>
                </a:lnTo>
                <a:lnTo>
                  <a:pt x="1508996" y="2192694"/>
                </a:lnTo>
                <a:close/>
              </a:path>
              <a:path w="3095625" h="3095625">
                <a:moveTo>
                  <a:pt x="2321476" y="3095624"/>
                </a:moveTo>
                <a:lnTo>
                  <a:pt x="0" y="2313858"/>
                </a:lnTo>
                <a:lnTo>
                  <a:pt x="2321476" y="2658730"/>
                </a:lnTo>
                <a:lnTo>
                  <a:pt x="3095383" y="2658730"/>
                </a:lnTo>
                <a:lnTo>
                  <a:pt x="3095383" y="2773607"/>
                </a:lnTo>
                <a:lnTo>
                  <a:pt x="2321476" y="3095624"/>
                </a:lnTo>
                <a:close/>
              </a:path>
            </a:pathLst>
          </a:custGeom>
          <a:solidFill>
            <a:srgbClr val="006EC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7887" y="392253"/>
            <a:ext cx="7087870" cy="12172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800" spc="260" b="1">
                <a:solidFill>
                  <a:srgbClr val="181818"/>
                </a:solidFill>
                <a:latin typeface="Arial"/>
                <a:cs typeface="Arial"/>
              </a:rPr>
              <a:t>Learning</a:t>
            </a:r>
            <a:r>
              <a:rPr dirty="0" sz="7800" spc="-215" b="1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7800" spc="409" b="1">
                <a:solidFill>
                  <a:srgbClr val="181818"/>
                </a:solidFill>
                <a:latin typeface="Arial"/>
                <a:cs typeface="Arial"/>
              </a:rPr>
              <a:t>Path</a:t>
            </a:r>
            <a:endParaRPr sz="7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7887" y="1865040"/>
            <a:ext cx="2089785" cy="588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700" spc="95">
                <a:solidFill>
                  <a:srgbClr val="181818"/>
                </a:solidFill>
                <a:latin typeface="Microsoft Sans Serif"/>
                <a:cs typeface="Microsoft Sans Serif"/>
              </a:rPr>
              <a:t>Schedule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Bablu</dc:creator>
  <cp:keywords>DAE2AWVCQks,BAEEK5Hzq_A</cp:keywords>
  <dc:title>Black and Yellow Modern Social Media Marketing Trends Video Presentation</dc:title>
  <dcterms:created xsi:type="dcterms:W3CDTF">2022-01-20T18:37:54Z</dcterms:created>
  <dcterms:modified xsi:type="dcterms:W3CDTF">2022-01-20T18:37:54Z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2022-01-20T00:00:00Z</vt:filetime>
  </property>
  <property fmtid="{D5CDD505-2E9C-101B-9397-08002B2CF9AE}" pid="3" name="Creator">
    <vt:lpwstr>Canva</vt:lpwstr>
  </property>
  <property fmtid="{D5CDD505-2E9C-101B-9397-08002B2CF9AE}" pid="4" name="LastSaved">
    <vt:filetime>2022-01-20T00:00:00Z</vt:filetime>
  </property>
</Properties>
</file>